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EBDFA02-C245-4740-A37B-FFF3986D7AE7}" type="datetimeFigureOut">
              <a:rPr lang="fr-FR" smtClean="0"/>
              <a:t>21/03/2026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281CF9-1AEF-450D-9E33-272F389AFA0D}" type="slidenum">
              <a:rPr lang="fr-FR" smtClean="0"/>
              <a:t>‹N°›</a:t>
            </a:fld>
            <a:endParaRPr lang="fr-FR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44803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DFA02-C245-4740-A37B-FFF3986D7AE7}" type="datetimeFigureOut">
              <a:rPr lang="fr-FR" smtClean="0"/>
              <a:t>21/03/2026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81CF9-1AEF-450D-9E33-272F389AFA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40060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DFA02-C245-4740-A37B-FFF3986D7AE7}" type="datetimeFigureOut">
              <a:rPr lang="fr-FR" smtClean="0"/>
              <a:t>21/03/2026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81CF9-1AEF-450D-9E33-272F389AFA0D}" type="slidenum">
              <a:rPr lang="fr-FR" smtClean="0"/>
              <a:t>‹N°›</a:t>
            </a:fld>
            <a:endParaRPr lang="fr-FR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6245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DFA02-C245-4740-A37B-FFF3986D7AE7}" type="datetimeFigureOut">
              <a:rPr lang="fr-FR" smtClean="0"/>
              <a:t>21/03/2026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81CF9-1AEF-450D-9E33-272F389AFA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98797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DFA02-C245-4740-A37B-FFF3986D7AE7}" type="datetimeFigureOut">
              <a:rPr lang="fr-FR" smtClean="0"/>
              <a:t>21/03/2026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81CF9-1AEF-450D-9E33-272F389AFA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9497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DFA02-C245-4740-A37B-FFF3986D7AE7}" type="datetimeFigureOut">
              <a:rPr lang="fr-FR" smtClean="0"/>
              <a:t>21/03/2026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81CF9-1AEF-450D-9E33-272F389AFA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7183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DFA02-C245-4740-A37B-FFF3986D7AE7}" type="datetimeFigureOut">
              <a:rPr lang="fr-FR" smtClean="0"/>
              <a:t>21/03/2026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81CF9-1AEF-450D-9E33-272F389AFA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5492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DFA02-C245-4740-A37B-FFF3986D7AE7}" type="datetimeFigureOut">
              <a:rPr lang="fr-FR" smtClean="0"/>
              <a:t>21/03/2026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81CF9-1AEF-450D-9E33-272F389AFA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0900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DFA02-C245-4740-A37B-FFF3986D7AE7}" type="datetimeFigureOut">
              <a:rPr lang="fr-FR" smtClean="0"/>
              <a:t>21/03/2026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81CF9-1AEF-450D-9E33-272F389AFA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1001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DFA02-C245-4740-A37B-FFF3986D7AE7}" type="datetimeFigureOut">
              <a:rPr lang="fr-FR" smtClean="0"/>
              <a:t>21/03/2026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81CF9-1AEF-450D-9E33-272F389AFA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7266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2000"/>
            <a:ext cx="2324100" cy="5410200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762000"/>
            <a:ext cx="7429500" cy="5410200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BDFA02-C245-4740-A37B-FFF3986D7AE7}" type="datetimeFigureOut">
              <a:rPr lang="fr-FR" smtClean="0"/>
              <a:t>21/03/2026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281CF9-1AEF-450D-9E33-272F389AFA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7549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1EBDFA02-C245-4740-A37B-FFF3986D7AE7}" type="datetimeFigureOut">
              <a:rPr lang="fr-FR" smtClean="0"/>
              <a:t>21/03/2026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329530" y="6223828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fld id="{B6281CF9-1AEF-450D-9E33-272F389AFA0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13595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896035" y="94130"/>
            <a:ext cx="9180904" cy="1210235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 </a:t>
            </a:r>
            <a:r>
              <a:rPr lang="fr-FR" dirty="0" smtClean="0">
                <a:solidFill>
                  <a:srgbClr val="00B0F0"/>
                </a:solidFill>
              </a:rPr>
              <a:t>INFO SANTE N°</a:t>
            </a:r>
            <a:r>
              <a:rPr lang="fr-FR" sz="9600" dirty="0" smtClean="0">
                <a:solidFill>
                  <a:srgbClr val="00B0F0"/>
                </a:solidFill>
              </a:rPr>
              <a:t>04</a:t>
            </a:r>
            <a:endParaRPr lang="fr-FR" sz="9600" dirty="0">
              <a:solidFill>
                <a:srgbClr val="00B0F0"/>
              </a:solidFill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5314" y="1062318"/>
            <a:ext cx="4636545" cy="5795681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7390" y="5257799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7297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  <p:sndAc>
          <p:stSnd loop="1">
            <p:snd r:embed="rId2" name="Classique douce.wav"/>
          </p:stSnd>
        </p:sndAc>
      </p:transition>
    </mc:Choice>
    <mc:Fallback>
      <p:transition spd="slow">
        <p:fade/>
        <p:sndAc>
          <p:stSnd loop="1">
            <p:snd r:embed="rId2" name="Classique douc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4100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9500" y="381000"/>
            <a:ext cx="49530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086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907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96555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8550" y="381000"/>
            <a:ext cx="49149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185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1613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8550" y="381000"/>
            <a:ext cx="49149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2072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848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7047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1724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127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0"/>
            <a:ext cx="50101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2503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093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655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054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6351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129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255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5158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97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757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4204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209550"/>
            <a:ext cx="5010150" cy="6438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578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2102" y="0"/>
            <a:ext cx="472779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3243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8550" y="381000"/>
            <a:ext cx="49149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89552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33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3932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507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2655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8764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3225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942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786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8152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081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4649" y="-1"/>
            <a:ext cx="6269785" cy="6757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341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324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4511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239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3591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6175" y="381000"/>
            <a:ext cx="481965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24640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2387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0011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70311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0470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164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956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0925" y="23812"/>
            <a:ext cx="5010150" cy="6810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336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7600" y="381000"/>
            <a:ext cx="4876800" cy="6096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0884" y="5524500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7989" y="5458265"/>
            <a:ext cx="1916369" cy="1084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031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250">
        <p14:doors dir="vert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Base">
  <a:themeElements>
    <a:clrScheme name="Base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Base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ase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is" id="{5665723A-49BA-4B57-8411-A56F8F207965}" vid="{90E45F77-AEFC-46EF-A7C1-5B338C297B0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TM03457444[[fn=Base]]</Template>
  <TotalTime>24</TotalTime>
  <Words>4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1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2" baseType="lpstr">
      <vt:lpstr>Corbel</vt:lpstr>
      <vt:lpstr>Base</vt:lpstr>
      <vt:lpstr> INFO SANTE N°04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INFO SANTE N°04</dc:title>
  <dc:creator>BEYAERT Jean-Louis</dc:creator>
  <cp:lastModifiedBy>user</cp:lastModifiedBy>
  <cp:revision>4</cp:revision>
  <dcterms:created xsi:type="dcterms:W3CDTF">2026-03-21T19:44:23Z</dcterms:created>
  <dcterms:modified xsi:type="dcterms:W3CDTF">2026-03-21T20:09:03Z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