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72" r:id="rId14"/>
    <p:sldId id="268" r:id="rId15"/>
    <p:sldId id="269" r:id="rId16"/>
    <p:sldId id="270" r:id="rId17"/>
    <p:sldId id="276" r:id="rId18"/>
    <p:sldId id="271" r:id="rId19"/>
    <p:sldId id="280" r:id="rId20"/>
    <p:sldId id="273" r:id="rId21"/>
    <p:sldId id="274" r:id="rId22"/>
    <p:sldId id="275" r:id="rId23"/>
    <p:sldId id="277" r:id="rId24"/>
    <p:sldId id="278" r:id="rId25"/>
    <p:sldId id="279" r:id="rId26"/>
    <p:sldId id="281" r:id="rId27"/>
    <p:sldId id="282" r:id="rId28"/>
    <p:sldId id="283" r:id="rId29"/>
    <p:sldId id="288" r:id="rId30"/>
    <p:sldId id="284" r:id="rId31"/>
    <p:sldId id="285" r:id="rId32"/>
    <p:sldId id="292" r:id="rId33"/>
    <p:sldId id="286" r:id="rId34"/>
    <p:sldId id="287" r:id="rId35"/>
    <p:sldId id="289" r:id="rId36"/>
    <p:sldId id="290" r:id="rId37"/>
    <p:sldId id="291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68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72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943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0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946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00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678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64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56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627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424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68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1727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86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50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333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390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4378B26-DA8E-4AD8-8434-C6AC5C1C9CDE}" type="datetimeFigureOut">
              <a:rPr lang="fr-FR" smtClean="0"/>
              <a:t>20/03/2026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302DF1A-D157-4645-B5F3-8D55C4613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49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412" y="1572185"/>
            <a:ext cx="3787588" cy="47344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03630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03631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3753" y="847165"/>
            <a:ext cx="105880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CITATIONS &amp; REFLEXIONS N°68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613" y="5020235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895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  <p:sndAc>
          <p:stSnd loop="1">
            <p:snd r:embed="rId2" name="Musique douce des iles.wav"/>
          </p:stSnd>
        </p:sndAc>
      </p:transition>
    </mc:Choice>
    <mc:Fallback>
      <p:transition spd="slow">
        <p:randomBar dir="vert"/>
        <p:sndAc>
          <p:stSnd loop="1">
            <p:snd r:embed="rId2" name="Musique douce des il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122" y="484094"/>
            <a:ext cx="5853953" cy="585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49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14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716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34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434" y="524434"/>
            <a:ext cx="5768789" cy="576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68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110" y="457200"/>
            <a:ext cx="7186022" cy="602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51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18" y="450259"/>
            <a:ext cx="6672582" cy="596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9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780" y="0"/>
            <a:ext cx="45604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230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435" y="457200"/>
            <a:ext cx="5943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531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294" y="430306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08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694" y="470647"/>
            <a:ext cx="5544446" cy="576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018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79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094" y="484094"/>
            <a:ext cx="5836024" cy="583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33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789" y="497541"/>
            <a:ext cx="5152723" cy="582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2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696" y="660437"/>
            <a:ext cx="8148917" cy="563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9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541" y="497541"/>
            <a:ext cx="5916706" cy="591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748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728" y="322728"/>
            <a:ext cx="6078071" cy="607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58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224" y="512482"/>
            <a:ext cx="8832476" cy="588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678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-457200"/>
            <a:ext cx="7691718" cy="769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00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471" y="-1072738"/>
            <a:ext cx="5687079" cy="1010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321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859" y="-2892898"/>
            <a:ext cx="6605401" cy="1430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6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466" y="381000"/>
            <a:ext cx="5299934" cy="662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6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195" y="-107577"/>
            <a:ext cx="6087035" cy="6521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335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571500"/>
            <a:ext cx="4572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07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06" y="571500"/>
            <a:ext cx="4751294" cy="593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381000"/>
            <a:ext cx="47720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09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624" y="349624"/>
            <a:ext cx="6010835" cy="6010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36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716" y="-121024"/>
            <a:ext cx="4236325" cy="753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30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737" y="619125"/>
            <a:ext cx="49625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74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0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478" y="-231682"/>
            <a:ext cx="5010150" cy="681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248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073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357" y="524435"/>
            <a:ext cx="5786718" cy="578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631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940" y="484094"/>
            <a:ext cx="6104965" cy="610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39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287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229" y="-2622176"/>
            <a:ext cx="5863033" cy="1303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943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2" y="619125"/>
            <a:ext cx="48672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719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332" y="-2581835"/>
            <a:ext cx="10176734" cy="1272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08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117" y="-1423398"/>
            <a:ext cx="7609707" cy="11414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64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106" y="381000"/>
            <a:ext cx="5611906" cy="701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61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152" y="524435"/>
            <a:ext cx="8673355" cy="5782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55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75" y="381000"/>
            <a:ext cx="48958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62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453" y="242047"/>
            <a:ext cx="6646593" cy="631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69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897" y="322729"/>
            <a:ext cx="5708749" cy="805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05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-914400"/>
            <a:ext cx="8228013" cy="822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265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141" y="336176"/>
            <a:ext cx="6130348" cy="622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9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491" y="-1075765"/>
            <a:ext cx="7132319" cy="8915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845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307" y="381000"/>
            <a:ext cx="6477000" cy="6477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475" y="516255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01" y="4961544"/>
            <a:ext cx="2037422" cy="115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57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231" y="470647"/>
            <a:ext cx="7848382" cy="607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023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randomBar dir="vert"/>
      </p:transition>
    </mc:Choice>
    <mc:Fallback>
      <p:transition spd="slow">
        <p:randomBar dir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30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 &amp; Réflexions N°68 </dc:title>
  <dc:creator>BEYAERT Jean-Louis</dc:creator>
  <cp:lastModifiedBy>user</cp:lastModifiedBy>
  <cp:revision>5</cp:revision>
  <dcterms:created xsi:type="dcterms:W3CDTF">2026-03-20T18:36:36Z</dcterms:created>
  <dcterms:modified xsi:type="dcterms:W3CDTF">2026-03-20T19:06:52Z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