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20" r:id="rId1"/>
  </p:sldMasterIdLst>
  <p:notesMasterIdLst>
    <p:notesMasterId r:id="rId28"/>
  </p:notesMasterIdLst>
  <p:sldIdLst>
    <p:sldId id="341" r:id="rId2"/>
    <p:sldId id="345" r:id="rId3"/>
    <p:sldId id="356" r:id="rId4"/>
    <p:sldId id="347" r:id="rId5"/>
    <p:sldId id="357" r:id="rId6"/>
    <p:sldId id="361" r:id="rId7"/>
    <p:sldId id="325" r:id="rId8"/>
    <p:sldId id="258" r:id="rId9"/>
    <p:sldId id="349" r:id="rId10"/>
    <p:sldId id="348" r:id="rId11"/>
    <p:sldId id="326" r:id="rId12"/>
    <p:sldId id="339" r:id="rId13"/>
    <p:sldId id="350" r:id="rId14"/>
    <p:sldId id="260" r:id="rId15"/>
    <p:sldId id="327" r:id="rId16"/>
    <p:sldId id="351" r:id="rId17"/>
    <p:sldId id="352" r:id="rId18"/>
    <p:sldId id="353" r:id="rId19"/>
    <p:sldId id="340" r:id="rId20"/>
    <p:sldId id="354" r:id="rId21"/>
    <p:sldId id="328" r:id="rId22"/>
    <p:sldId id="273" r:id="rId23"/>
    <p:sldId id="322" r:id="rId24"/>
    <p:sldId id="276" r:id="rId25"/>
    <p:sldId id="274" r:id="rId26"/>
    <p:sldId id="329" r:id="rId27"/>
  </p:sldIdLst>
  <p:sldSz cx="9720263" cy="3600450"/>
  <p:notesSz cx="6858000" cy="9144000"/>
  <p:embeddedFontLst>
    <p:embeddedFont>
      <p:font typeface="Algerian" panose="04020705040A02060702" pitchFamily="82" charset="0"/>
      <p:regular r:id="rId29"/>
    </p:embeddedFont>
    <p:embeddedFont>
      <p:font typeface="Andy" panose="020B0604020202020204" charset="0"/>
      <p:regular r:id="rId30"/>
      <p:bold r:id="rId31"/>
    </p:embeddedFont>
    <p:embeddedFont>
      <p:font typeface="Book Antiqua" panose="02040602050305030304" pitchFamily="18" charset="0"/>
      <p:regular r:id="rId32"/>
      <p:bold r:id="rId33"/>
      <p:italic r:id="rId34"/>
      <p:boldItalic r:id="rId35"/>
    </p:embeddedFont>
    <p:embeddedFont>
      <p:font typeface="Calibri" panose="020F0502020204030204" pitchFamily="34" charset="0"/>
      <p:regular r:id="rId36"/>
      <p:bold r:id="rId37"/>
      <p:italic r:id="rId38"/>
      <p:boldItalic r:id="rId39"/>
    </p:embeddedFont>
    <p:embeddedFont>
      <p:font typeface="Calibri Light" panose="020F0302020204030204" pitchFamily="34" charset="0"/>
      <p:regular r:id="rId40"/>
      <p:italic r:id="rId41"/>
    </p:embeddedFont>
    <p:embeddedFont>
      <p:font typeface="Harrington" panose="04040505050002020702" pitchFamily="82" charset="0"/>
      <p:regular r:id="rId42"/>
    </p:embeddedFont>
    <p:embeddedFont>
      <p:font typeface="Script MT Bold" panose="03040602040607080904" pitchFamily="66" charset="0"/>
      <p:bold r:id="rId4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tkdh583SmoYyrIBjuOIaQ==" hashData="DCwxkKv7jmLiekzZUaywnOVQPC+rGle35j8rAwD3ejSzOcNK6rPkiUfH07C9t+/wJcykFnBsDMu9st90CQ0vi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958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08" autoAdjust="0"/>
    <p:restoredTop sz="94660"/>
  </p:normalViewPr>
  <p:slideViewPr>
    <p:cSldViewPr snapToGrid="0">
      <p:cViewPr>
        <p:scale>
          <a:sx n="100" d="100"/>
          <a:sy n="100" d="100"/>
        </p:scale>
        <p:origin x="376" y="2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font" Target="fonts/font14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font" Target="fonts/font1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1675EB-AD50-4304-8305-3CCF338E9270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E1F98-A328-429D-A166-C4B59E5B0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278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1pPr>
    <a:lvl2pPr marL="468334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2pPr>
    <a:lvl3pPr marL="936667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3pPr>
    <a:lvl4pPr marL="1405000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4pPr>
    <a:lvl5pPr marL="1873332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5pPr>
    <a:lvl6pPr marL="2341666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6pPr>
    <a:lvl7pPr marL="2809999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7pPr>
    <a:lvl8pPr marL="3278334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8pPr>
    <a:lvl9pPr marL="3746665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751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93895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6C7A6D-C202-4301-8B38-D71E6E298800}" type="slidenum">
              <a:rPr lang="nl-NL"/>
              <a:pPr/>
              <a:t>11</a:t>
            </a:fld>
            <a:endParaRPr lang="nl-NL" dirty="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47043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009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6C7A6D-C202-4301-8B38-D71E6E298800}" type="slidenum">
              <a:rPr lang="nl-NL"/>
              <a:pPr/>
              <a:t>18</a:t>
            </a:fld>
            <a:endParaRPr lang="nl-NL" dirty="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8803609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20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0653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21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314547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8B40C5-1D1E-4530-A39D-4BC258B3B402}" type="slidenum">
              <a:rPr lang="nl-NL"/>
              <a:pPr/>
              <a:t>22</a:t>
            </a:fld>
            <a:endParaRPr lang="nl-NL" dirty="0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6972105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24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652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821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583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219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596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81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09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77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41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04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992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477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56987-9845-4005-A2C5-D383D340E62B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400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g"/><Relationship Id="rId5" Type="http://schemas.openxmlformats.org/officeDocument/2006/relationships/image" Target="../media/image41.gif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0" y="3024000"/>
            <a:ext cx="3960000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800" b="1" dirty="0">
                <a:solidFill>
                  <a:srgbClr val="FFFF00"/>
                </a:solidFill>
                <a:latin typeface="Andy" panose="03080602030302030203" pitchFamily="66" charset="0"/>
              </a:rPr>
              <a:t>Musique : Tuba </a:t>
            </a:r>
            <a:r>
              <a:rPr lang="fr-FR" altLang="fr-FR" sz="1800" b="1" dirty="0" err="1">
                <a:solidFill>
                  <a:srgbClr val="FFFF00"/>
                </a:solidFill>
                <a:latin typeface="Andy" panose="03080602030302030203" pitchFamily="66" charset="0"/>
              </a:rPr>
              <a:t>Skinny</a:t>
            </a:r>
            <a:r>
              <a:rPr lang="fr-FR" altLang="fr-FR" sz="1800" b="1" dirty="0">
                <a:solidFill>
                  <a:srgbClr val="FFFF00"/>
                </a:solidFill>
                <a:latin typeface="Andy" panose="03080602030302030203" pitchFamily="66" charset="0"/>
              </a:rPr>
              <a:t> Postage </a:t>
            </a:r>
            <a:r>
              <a:rPr lang="fr-FR" altLang="fr-FR" sz="1800" b="1" dirty="0" err="1">
                <a:solidFill>
                  <a:srgbClr val="FFFF00"/>
                </a:solidFill>
                <a:latin typeface="Andy" panose="03080602030302030203" pitchFamily="66" charset="0"/>
              </a:rPr>
              <a:t>Stomp</a:t>
            </a:r>
            <a:endParaRPr lang="fr-FR" altLang="fr-FR" sz="1800" b="1" dirty="0">
              <a:solidFill>
                <a:srgbClr val="FFFF00"/>
              </a:solidFill>
              <a:latin typeface="Andy" panose="03080602030302030203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>
                <a:solidFill>
                  <a:srgbClr val="FFFF00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  <p:sp>
        <p:nvSpPr>
          <p:cNvPr id="7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612000" y="216000"/>
            <a:ext cx="8280000" cy="3070713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431800" contourW="12700" prstMaterial="legacyMatte">
              <a:bevelT w="190500" h="190500"/>
              <a:extrusionClr>
                <a:srgbClr val="FFFF00"/>
              </a:extrusionClr>
              <a:contourClr>
                <a:srgbClr val="FF0000"/>
              </a:contourClr>
            </a:sp3d>
          </a:bodyPr>
          <a:lstStyle/>
          <a:p>
            <a:pPr algn="ctr"/>
            <a:r>
              <a:rPr lang="fr-FR" sz="2354" b="1" kern="10" dirty="0">
                <a:ln w="9525">
                  <a:round/>
                  <a:headEnd/>
                  <a:tailEnd/>
                </a:ln>
                <a:latin typeface="Harrington"/>
              </a:rPr>
              <a:t>La  Nouvelle  Orléans  en  Louisiane</a:t>
            </a:r>
          </a:p>
          <a:p>
            <a:pPr algn="ctr"/>
            <a:endParaRPr lang="fr-FR" sz="2354" b="1" kern="10" dirty="0">
              <a:ln w="9525">
                <a:round/>
                <a:headEnd/>
                <a:tailEnd/>
              </a:ln>
              <a:latin typeface="Harrington"/>
            </a:endParaRPr>
          </a:p>
        </p:txBody>
      </p:sp>
    </p:spTree>
    <p:extLst>
      <p:ext uri="{BB962C8B-B14F-4D97-AF65-F5344CB8AC3E}">
        <p14:creationId xmlns:p14="http://schemas.microsoft.com/office/powerpoint/2010/main" val="2561413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>
        <p:sndAc>
          <p:stSnd>
            <p:snd r:embed="rId3" name="Tuba-Skinny-Postage-Stomp.wav"/>
          </p:stSnd>
        </p:sndAc>
      </p:transition>
    </mc:Choice>
    <mc:Fallback>
      <p:transition spd="slow" advClick="0" advTm="10000">
        <p:sndAc>
          <p:stSnd>
            <p:snd r:embed="rId3" name="Tuba-Skinny-Postage-Stomp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9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160225" y="0"/>
            <a:ext cx="54255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La Cathédrale Saint Louis</a:t>
            </a:r>
          </a:p>
        </p:txBody>
      </p:sp>
    </p:spTree>
    <p:extLst>
      <p:ext uri="{BB962C8B-B14F-4D97-AF65-F5344CB8AC3E}">
        <p14:creationId xmlns:p14="http://schemas.microsoft.com/office/powerpoint/2010/main" val="38646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sp>
        <p:nvSpPr>
          <p:cNvPr id="6" name="ZoneTexte 5"/>
          <p:cNvSpPr txBox="1"/>
          <p:nvPr/>
        </p:nvSpPr>
        <p:spPr>
          <a:xfrm>
            <a:off x="1748876" y="-63792"/>
            <a:ext cx="54095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solidFill>
                  <a:schemeClr val="bg1"/>
                </a:solidFill>
                <a:latin typeface="Script MT Bold" panose="03040602040607080904" pitchFamily="66" charset="0"/>
              </a:rPr>
              <a:t>L’hôtel </a:t>
            </a:r>
            <a:r>
              <a:rPr lang="fr-FR" sz="1600" b="1" dirty="0" err="1">
                <a:solidFill>
                  <a:schemeClr val="bg1"/>
                </a:solidFill>
                <a:latin typeface="Script MT Bold" panose="03040602040607080904" pitchFamily="66" charset="0"/>
              </a:rPr>
              <a:t>Monteleone</a:t>
            </a:r>
            <a:endParaRPr lang="nl-NL" sz="1600" b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28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692000" y="0"/>
            <a:ext cx="396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Les tramways de la ligne  Canal Street</a:t>
            </a:r>
          </a:p>
        </p:txBody>
      </p:sp>
    </p:spTree>
    <p:extLst>
      <p:ext uri="{BB962C8B-B14F-4D97-AF65-F5344CB8AC3E}">
        <p14:creationId xmlns:p14="http://schemas.microsoft.com/office/powerpoint/2010/main" val="40272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486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800000"/>
            <a:ext cx="4859997" cy="17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226" y="0"/>
            <a:ext cx="4859997" cy="17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225" y="1800000"/>
            <a:ext cx="486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880225" y="0"/>
            <a:ext cx="3983562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La Cour Suprême de Louisiane</a:t>
            </a:r>
            <a:endParaRPr lang="fr-BE" sz="1600" b="1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431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160225" y="0"/>
            <a:ext cx="5395980" cy="338554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 bar  La Forge de Lafitte</a:t>
            </a:r>
          </a:p>
        </p:txBody>
      </p:sp>
    </p:spTree>
    <p:extLst>
      <p:ext uri="{BB962C8B-B14F-4D97-AF65-F5344CB8AC3E}">
        <p14:creationId xmlns:p14="http://schemas.microsoft.com/office/powerpoint/2010/main" val="323513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700225" y="0"/>
            <a:ext cx="432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 Café du Monde</a:t>
            </a:r>
          </a:p>
        </p:txBody>
      </p:sp>
    </p:spTree>
    <p:extLst>
      <p:ext uri="{BB962C8B-B14F-4D97-AF65-F5344CB8AC3E}">
        <p14:creationId xmlns:p14="http://schemas.microsoft.com/office/powerpoint/2010/main" val="99348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9"/>
          </a:xfrm>
          <a:prstGeom prst="rect">
            <a:avLst/>
          </a:prstGeom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3204000" y="-36000"/>
            <a:ext cx="3182066" cy="2480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b="1" dirty="0">
                <a:solidFill>
                  <a:schemeClr val="bg1"/>
                </a:solidFill>
                <a:latin typeface="Script MT Bold" panose="03040602040607080904" pitchFamily="66" charset="0"/>
              </a:rPr>
              <a:t>Le chemin de bois au dessus du Bayou</a:t>
            </a:r>
          </a:p>
        </p:txBody>
      </p:sp>
    </p:spTree>
    <p:extLst>
      <p:ext uri="{BB962C8B-B14F-4D97-AF65-F5344CB8AC3E}">
        <p14:creationId xmlns:p14="http://schemas.microsoft.com/office/powerpoint/2010/main" val="180089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880000" y="0"/>
            <a:ext cx="396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s-ES" sz="1600" b="1" dirty="0">
                <a:solidFill>
                  <a:schemeClr val="bg1"/>
                </a:solidFill>
                <a:latin typeface="Script MT Bold" panose="03040602040607080904" pitchFamily="66" charset="0"/>
              </a:rPr>
              <a:t>Le </a:t>
            </a:r>
            <a:r>
              <a:rPr lang="es-ES" sz="1600" b="1" dirty="0" err="1">
                <a:solidFill>
                  <a:schemeClr val="bg1"/>
                </a:solidFill>
                <a:latin typeface="Script MT Bold" panose="03040602040607080904" pitchFamily="66" charset="0"/>
              </a:rPr>
              <a:t>petit</a:t>
            </a:r>
            <a:r>
              <a:rPr lang="es-ES" sz="1600" b="1" dirty="0">
                <a:solidFill>
                  <a:schemeClr val="bg1"/>
                </a:solidFill>
                <a:latin typeface="Script MT Bold" panose="03040602040607080904" pitchFamily="66" charset="0"/>
              </a:rPr>
              <a:t> </a:t>
            </a:r>
            <a:r>
              <a:rPr lang="es-ES" sz="1600" b="1" dirty="0" err="1">
                <a:solidFill>
                  <a:schemeClr val="bg1"/>
                </a:solidFill>
                <a:latin typeface="Script MT Bold" panose="03040602040607080904" pitchFamily="66" charset="0"/>
              </a:rPr>
              <a:t>pont</a:t>
            </a:r>
            <a:r>
              <a:rPr lang="es-ES" sz="1600" b="1" dirty="0">
                <a:solidFill>
                  <a:schemeClr val="bg1"/>
                </a:solidFill>
                <a:latin typeface="Script MT Bold" panose="03040602040607080904" pitchFamily="66" charset="0"/>
              </a:rPr>
              <a:t> </a:t>
            </a:r>
            <a:r>
              <a:rPr lang="es-ES" sz="1600" b="1" dirty="0" err="1">
                <a:solidFill>
                  <a:schemeClr val="bg1"/>
                </a:solidFill>
                <a:latin typeface="Script MT Bold" panose="03040602040607080904" pitchFamily="66" charset="0"/>
              </a:rPr>
              <a:t>dans</a:t>
            </a:r>
            <a:r>
              <a:rPr lang="es-ES" sz="1600" b="1" dirty="0">
                <a:solidFill>
                  <a:schemeClr val="bg1"/>
                </a:solidFill>
                <a:latin typeface="Script MT Bold" panose="03040602040607080904" pitchFamily="66" charset="0"/>
              </a:rPr>
              <a:t> le </a:t>
            </a:r>
            <a:r>
              <a:rPr lang="es-ES" sz="1600" b="1" dirty="0" err="1">
                <a:solidFill>
                  <a:schemeClr val="bg1"/>
                </a:solidFill>
                <a:latin typeface="Script MT Bold" panose="03040602040607080904" pitchFamily="66" charset="0"/>
              </a:rPr>
              <a:t>Parc</a:t>
            </a:r>
            <a:r>
              <a:rPr lang="es-ES" sz="1600" b="1" dirty="0">
                <a:solidFill>
                  <a:schemeClr val="bg1"/>
                </a:solidFill>
                <a:latin typeface="Script MT Bold" panose="03040602040607080904" pitchFamily="66" charset="0"/>
              </a:rPr>
              <a:t> de la Cité</a:t>
            </a:r>
            <a:endParaRPr lang="fr-FR" sz="1600" b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78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952000" y="0"/>
            <a:ext cx="3939014" cy="292388"/>
          </a:xfrm>
          <a:prstGeom prst="rect">
            <a:avLst/>
          </a:prstGeom>
          <a:noFill/>
        </p:spPr>
        <p:txBody>
          <a:bodyPr wrap="square" tIns="0" rtlCol="0">
            <a:spAutoFit/>
          </a:bodyPr>
          <a:lstStyle/>
          <a:p>
            <a:pPr algn="ctr"/>
            <a:r>
              <a:rPr lang="it-IT" sz="1600" b="1" dirty="0">
                <a:latin typeface="Script MT Bold" panose="03040602040607080904" pitchFamily="66" charset="0"/>
              </a:rPr>
              <a:t>La statue de  Jeanne d’Arc</a:t>
            </a:r>
            <a:endParaRPr lang="fr-FR" sz="1600" b="1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40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2270099" y="392600"/>
            <a:ext cx="184731" cy="267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nl-BE" sz="1141" b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4860000" cy="3596400"/>
          </a:xfrm>
          <a:prstGeom prst="rect">
            <a:avLst/>
          </a:prstGeom>
          <a:noFill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00" y="0"/>
            <a:ext cx="4860000" cy="359640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3600224" y="0"/>
            <a:ext cx="252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b="1" dirty="0">
                <a:solidFill>
                  <a:schemeClr val="bg1"/>
                </a:solidFill>
                <a:latin typeface="Script MT Bold" panose="03040602040607080904" pitchFamily="66" charset="0"/>
              </a:rPr>
              <a:t>La Laura Plantation</a:t>
            </a:r>
          </a:p>
        </p:txBody>
      </p:sp>
    </p:spTree>
    <p:extLst>
      <p:ext uri="{BB962C8B-B14F-4D97-AF65-F5344CB8AC3E}">
        <p14:creationId xmlns:p14="http://schemas.microsoft.com/office/powerpoint/2010/main" val="311709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" y="0"/>
            <a:ext cx="9720000" cy="359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700000" y="-36000"/>
            <a:ext cx="4320000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la promenade Moonwalk le long du Mississippi</a:t>
            </a:r>
            <a:endParaRPr lang="fr-FR" sz="16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45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240225" y="0"/>
            <a:ext cx="32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 Vieux Carré ou quartier français.</a:t>
            </a:r>
          </a:p>
        </p:txBody>
      </p:sp>
    </p:spTree>
    <p:extLst>
      <p:ext uri="{BB962C8B-B14F-4D97-AF65-F5344CB8AC3E}">
        <p14:creationId xmlns:p14="http://schemas.microsoft.com/office/powerpoint/2010/main" val="172071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>
          <a:xfrm>
            <a:off x="0" y="0"/>
            <a:ext cx="4860000" cy="1800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59"/>
          </a:p>
        </p:txBody>
      </p:sp>
      <p:sp>
        <p:nvSpPr>
          <p:cNvPr id="7" name="Rectangle 6"/>
          <p:cNvSpPr>
            <a:spLocks/>
          </p:cNvSpPr>
          <p:nvPr/>
        </p:nvSpPr>
        <p:spPr>
          <a:xfrm>
            <a:off x="-136" y="1800000"/>
            <a:ext cx="4860000" cy="1800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59"/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4860000" y="1800000"/>
            <a:ext cx="4860000" cy="18000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59"/>
          </a:p>
        </p:txBody>
      </p:sp>
      <p:sp>
        <p:nvSpPr>
          <p:cNvPr id="9" name="Rectangle 8"/>
          <p:cNvSpPr>
            <a:spLocks/>
          </p:cNvSpPr>
          <p:nvPr/>
        </p:nvSpPr>
        <p:spPr>
          <a:xfrm>
            <a:off x="4860000" y="0"/>
            <a:ext cx="4860000" cy="18000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59"/>
          </a:p>
        </p:txBody>
      </p:sp>
      <p:sp>
        <p:nvSpPr>
          <p:cNvPr id="10" name="ZoneTexte 9"/>
          <p:cNvSpPr txBox="1"/>
          <p:nvPr/>
        </p:nvSpPr>
        <p:spPr>
          <a:xfrm>
            <a:off x="1800000" y="0"/>
            <a:ext cx="576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 parc riverain Moonwalk</a:t>
            </a:r>
          </a:p>
        </p:txBody>
      </p:sp>
    </p:spTree>
    <p:extLst>
      <p:ext uri="{BB962C8B-B14F-4D97-AF65-F5344CB8AC3E}">
        <p14:creationId xmlns:p14="http://schemas.microsoft.com/office/powerpoint/2010/main" val="411070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600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60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880225" y="0"/>
            <a:ext cx="396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Andy" panose="03080602030302030203" pitchFamily="66" charset="0"/>
              </a:rPr>
              <a:t>Les Bayous</a:t>
            </a:r>
          </a:p>
        </p:txBody>
      </p:sp>
    </p:spTree>
    <p:extLst>
      <p:ext uri="{BB962C8B-B14F-4D97-AF65-F5344CB8AC3E}">
        <p14:creationId xmlns:p14="http://schemas.microsoft.com/office/powerpoint/2010/main" val="205612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160000" y="0"/>
            <a:ext cx="540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b="1" dirty="0">
                <a:solidFill>
                  <a:schemeClr val="bg1"/>
                </a:solidFill>
                <a:latin typeface="Script MT Bold" panose="03040602040607080904" pitchFamily="66" charset="0"/>
              </a:rPr>
              <a:t>Le Marché français</a:t>
            </a:r>
          </a:p>
        </p:txBody>
      </p:sp>
    </p:spTree>
    <p:extLst>
      <p:ext uri="{BB962C8B-B14F-4D97-AF65-F5344CB8AC3E}">
        <p14:creationId xmlns:p14="http://schemas.microsoft.com/office/powerpoint/2010/main" val="2145557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2034451" y="239078"/>
            <a:ext cx="3249223" cy="443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2283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4530023" y="2980323"/>
            <a:ext cx="3108043" cy="36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775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2700225" y="0"/>
            <a:ext cx="432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Script MT Bold" panose="03040602040607080904" pitchFamily="66" charset="0"/>
              </a:rPr>
              <a:t>Le Mississippi vu du Washington Artillery Park</a:t>
            </a:r>
            <a:endParaRPr lang="fr-FR" sz="1600" b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89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2270099" y="392600"/>
            <a:ext cx="184731" cy="267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nl-BE" sz="1141" b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4860000" cy="3600000"/>
          </a:xfrm>
          <a:prstGeom prst="rect">
            <a:avLst/>
          </a:prstGeom>
          <a:noFill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00" y="0"/>
            <a:ext cx="4860000" cy="3600000"/>
          </a:xfrm>
          <a:prstGeom prst="rect">
            <a:avLst/>
          </a:prstGeom>
          <a:noFill/>
        </p:spPr>
      </p:pic>
      <p:sp>
        <p:nvSpPr>
          <p:cNvPr id="6" name="ZoneTexte 5"/>
          <p:cNvSpPr txBox="1">
            <a:spLocks/>
          </p:cNvSpPr>
          <p:nvPr/>
        </p:nvSpPr>
        <p:spPr>
          <a:xfrm>
            <a:off x="2700225" y="0"/>
            <a:ext cx="432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fr-FR" sz="1600" b="1" dirty="0">
                <a:solidFill>
                  <a:schemeClr val="bg1"/>
                </a:solidFill>
                <a:latin typeface="Script MT Bold" panose="03040602040607080904" pitchFamily="66" charset="0"/>
              </a:rPr>
              <a:t>Le Musée du Vaudou</a:t>
            </a:r>
            <a:endParaRPr lang="fr-FR" sz="1600" b="1" u="sng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805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0" y="0"/>
            <a:ext cx="9718479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0" y="0"/>
            <a:ext cx="9718479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0" y="0"/>
            <a:ext cx="9718479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0" y="0"/>
            <a:ext cx="9718479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0" y="0"/>
            <a:ext cx="9718479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2520225" y="-36000"/>
            <a:ext cx="468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 parc riverain Moonwalk</a:t>
            </a:r>
          </a:p>
        </p:txBody>
      </p:sp>
    </p:spTree>
    <p:extLst>
      <p:ext uri="{BB962C8B-B14F-4D97-AF65-F5344CB8AC3E}">
        <p14:creationId xmlns:p14="http://schemas.microsoft.com/office/powerpoint/2010/main" val="35981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6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060225" y="0"/>
            <a:ext cx="360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La  rue Bourbon</a:t>
            </a:r>
          </a:p>
        </p:txBody>
      </p:sp>
    </p:spTree>
    <p:extLst>
      <p:ext uri="{BB962C8B-B14F-4D97-AF65-F5344CB8AC3E}">
        <p14:creationId xmlns:p14="http://schemas.microsoft.com/office/powerpoint/2010/main" val="179671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2034451" y="239078"/>
            <a:ext cx="3249223" cy="443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2283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4530023" y="2980323"/>
            <a:ext cx="3108043" cy="36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775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2700000" y="0"/>
            <a:ext cx="432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dirty="0">
                <a:latin typeface="Script MT Bold" panose="03040602040607080904" pitchFamily="66" charset="0"/>
              </a:rPr>
              <a:t>La statue équestre du général Andrew Jackson</a:t>
            </a:r>
          </a:p>
        </p:txBody>
      </p:sp>
    </p:spTree>
    <p:extLst>
      <p:ext uri="{BB962C8B-B14F-4D97-AF65-F5344CB8AC3E}">
        <p14:creationId xmlns:p14="http://schemas.microsoft.com/office/powerpoint/2010/main" val="22680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</p:spPr>
      </p:pic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6DE1483-B857-4C5E-A875-93E2DF70F196}"/>
              </a:ext>
            </a:extLst>
          </p:cNvPr>
          <p:cNvSpPr txBox="1"/>
          <p:nvPr/>
        </p:nvSpPr>
        <p:spPr>
          <a:xfrm>
            <a:off x="3060000" y="0"/>
            <a:ext cx="360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 </a:t>
            </a:r>
            <a:r>
              <a:rPr lang="fr-FR" sz="1600" b="1" dirty="0" err="1">
                <a:latin typeface="Script MT Bold" panose="03040602040607080904" pitchFamily="66" charset="0"/>
              </a:rPr>
              <a:t>Superdome</a:t>
            </a:r>
            <a:r>
              <a:rPr lang="fr-FR" sz="1600" b="1" dirty="0">
                <a:latin typeface="Script MT Bold" panose="03040602040607080904" pitchFamily="66" charset="0"/>
              </a:rPr>
              <a:t> Mercedes Benz</a:t>
            </a:r>
          </a:p>
        </p:txBody>
      </p:sp>
    </p:spTree>
    <p:extLst>
      <p:ext uri="{BB962C8B-B14F-4D97-AF65-F5344CB8AC3E}">
        <p14:creationId xmlns:p14="http://schemas.microsoft.com/office/powerpoint/2010/main" val="198170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/>
          </p:cNvSpPr>
          <p:nvPr/>
        </p:nvSpPr>
        <p:spPr>
          <a:xfrm>
            <a:off x="1980000" y="-1"/>
            <a:ext cx="5760000" cy="2880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dirty="0">
                <a:solidFill>
                  <a:schemeClr val="bg1"/>
                </a:solidFill>
                <a:latin typeface="Script MT Bold" panose="03040602040607080904" pitchFamily="66" charset="0"/>
              </a:rPr>
              <a:t>The Maison, un club de jazz et de spectacles situé à </a:t>
            </a:r>
            <a:r>
              <a:rPr lang="fr-FR" sz="1600" dirty="0" err="1">
                <a:solidFill>
                  <a:schemeClr val="bg1"/>
                </a:solidFill>
                <a:latin typeface="Script MT Bold" panose="03040602040607080904" pitchFamily="66" charset="0"/>
              </a:rPr>
              <a:t>Frenchmen</a:t>
            </a:r>
            <a:r>
              <a:rPr lang="fr-FR" sz="1600" dirty="0">
                <a:solidFill>
                  <a:schemeClr val="bg1"/>
                </a:solidFill>
                <a:latin typeface="Script MT Bold" panose="03040602040607080904" pitchFamily="66" charset="0"/>
              </a:rPr>
              <a:t> Street</a:t>
            </a:r>
          </a:p>
        </p:txBody>
      </p:sp>
    </p:spTree>
    <p:extLst>
      <p:ext uri="{BB962C8B-B14F-4D97-AF65-F5344CB8AC3E}">
        <p14:creationId xmlns:p14="http://schemas.microsoft.com/office/powerpoint/2010/main" val="226559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060225" y="0"/>
            <a:ext cx="358158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dirty="0">
                <a:latin typeface="Script MT Bold" panose="03040602040607080904" pitchFamily="66" charset="0"/>
              </a:rPr>
              <a:t>Le </a:t>
            </a:r>
            <a:r>
              <a:rPr lang="fr-FR" sz="1600" dirty="0" err="1">
                <a:latin typeface="Script MT Bold" panose="03040602040607080904" pitchFamily="66" charset="0"/>
              </a:rPr>
              <a:t>Cabildo</a:t>
            </a:r>
            <a:r>
              <a:rPr lang="fr-FR" sz="1600" dirty="0">
                <a:latin typeface="Script MT Bold" panose="03040602040607080904" pitchFamily="66" charset="0"/>
              </a:rPr>
              <a:t>, </a:t>
            </a:r>
            <a:r>
              <a:rPr lang="fr-BE" sz="1600" dirty="0">
                <a:latin typeface="Script MT Bold" panose="03040602040607080904" pitchFamily="66" charset="0"/>
              </a:rPr>
              <a:t>musée d'État de Louisiane</a:t>
            </a:r>
            <a:endParaRPr lang="fr-FR" sz="16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138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3" cy="3600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3" cy="3600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3" cy="3600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700225" y="0"/>
            <a:ext cx="432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dirty="0">
                <a:solidFill>
                  <a:srgbClr val="FFFF00"/>
                </a:solidFill>
                <a:latin typeface="Script MT Bold" panose="03040602040607080904" pitchFamily="66" charset="0"/>
              </a:rPr>
              <a:t>Vieux couvent des Ursulines devenu musée</a:t>
            </a:r>
          </a:p>
        </p:txBody>
      </p:sp>
    </p:spTree>
    <p:extLst>
      <p:ext uri="{BB962C8B-B14F-4D97-AF65-F5344CB8AC3E}">
        <p14:creationId xmlns:p14="http://schemas.microsoft.com/office/powerpoint/2010/main" val="1920916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63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58000"/>
            <a:ext cx="2520000" cy="2520327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600000" y="3168000"/>
            <a:ext cx="2520000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0000" y="1080000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48611" y="-376431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25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3720</TotalTime>
  <Words>165</Words>
  <Application>Microsoft Office PowerPoint</Application>
  <PresentationFormat>Personnalisé</PresentationFormat>
  <Paragraphs>39</Paragraphs>
  <Slides>26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5" baseType="lpstr">
      <vt:lpstr>Book Antiqua</vt:lpstr>
      <vt:lpstr>Algerian</vt:lpstr>
      <vt:lpstr>Calibri</vt:lpstr>
      <vt:lpstr>Andy</vt:lpstr>
      <vt:lpstr>Arial</vt:lpstr>
      <vt:lpstr>Script MT Bold</vt:lpstr>
      <vt:lpstr>Harrington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427</cp:revision>
  <dcterms:created xsi:type="dcterms:W3CDTF">2015-11-19T08:12:04Z</dcterms:created>
  <dcterms:modified xsi:type="dcterms:W3CDTF">2025-11-25T09:36:05Z</dcterms:modified>
</cp:coreProperties>
</file>