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0" r:id="rId25"/>
    <p:sldId id="278" r:id="rId26"/>
    <p:sldId id="279" r:id="rId27"/>
    <p:sldId id="281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705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5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3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38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77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81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72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93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79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054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52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341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96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250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10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910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60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5EF7D41-1A06-4894-920A-71A6E620188B}" type="datetimeFigureOut">
              <a:rPr lang="fr-FR" smtClean="0"/>
              <a:t>18/03/2026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C5B30CCD-EE44-4426-8C1A-29F2A1C592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97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704" y="1281953"/>
            <a:ext cx="4123765" cy="51547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88459" y="470647"/>
            <a:ext cx="83641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N°97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889" y="3659592"/>
            <a:ext cx="2001493" cy="319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58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94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70" y="363070"/>
            <a:ext cx="6064623" cy="606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6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819" y="-117661"/>
            <a:ext cx="501015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3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5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12" y="430306"/>
            <a:ext cx="6001869" cy="600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81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494" y="754996"/>
            <a:ext cx="6683188" cy="527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0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671" y="389965"/>
            <a:ext cx="6091517" cy="609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1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619125"/>
            <a:ext cx="48577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3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457200"/>
            <a:ext cx="5889812" cy="5889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47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15" y="416859"/>
            <a:ext cx="6020279" cy="599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33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619125"/>
            <a:ext cx="49149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3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63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340" y="992453"/>
            <a:ext cx="7584273" cy="756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4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817" y="9557"/>
            <a:ext cx="38580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13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729" y="-820271"/>
            <a:ext cx="8552330" cy="855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564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048" y="-2342991"/>
            <a:ext cx="5849471" cy="1265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9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540" y="440267"/>
            <a:ext cx="4043847" cy="599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3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271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030" y="804194"/>
            <a:ext cx="7961508" cy="79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2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380" y="434788"/>
            <a:ext cx="6385703" cy="5818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396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619125"/>
            <a:ext cx="4943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3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578" y="1074644"/>
            <a:ext cx="6010506" cy="599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29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53" y="-2904565"/>
            <a:ext cx="7368201" cy="1308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60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872" y="322729"/>
            <a:ext cx="3994357" cy="598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7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071" y="493619"/>
            <a:ext cx="5745816" cy="574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9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754" y="443754"/>
            <a:ext cx="5903258" cy="590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028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324" y="484093"/>
            <a:ext cx="5983941" cy="598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07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89" y="510989"/>
            <a:ext cx="4926621" cy="556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6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381000"/>
            <a:ext cx="49911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7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2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571500"/>
            <a:ext cx="481012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386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385" y="682439"/>
            <a:ext cx="8665749" cy="863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46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412" y="403412"/>
            <a:ext cx="7126941" cy="712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6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619125"/>
            <a:ext cx="49339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05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381000"/>
            <a:ext cx="49720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05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133" y="228600"/>
            <a:ext cx="5995396" cy="622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16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300" y="469900"/>
            <a:ext cx="6121400" cy="591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5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07" y="649353"/>
            <a:ext cx="6212541" cy="498944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69342" y="5916706"/>
            <a:ext cx="41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b="1" dirty="0" smtClean="0">
                <a:solidFill>
                  <a:schemeClr val="bg1"/>
                </a:solidFill>
              </a:rPr>
              <a:t>A CAUSE DU DETROIT D’ORMUZ !!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2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330" y="448236"/>
            <a:ext cx="3968376" cy="5952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15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347" y="1587593"/>
            <a:ext cx="6856749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9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457200"/>
            <a:ext cx="6266329" cy="626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3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-2524451"/>
            <a:ext cx="6737917" cy="1196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7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777" y="-426632"/>
            <a:ext cx="8694821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250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944" y="629894"/>
            <a:ext cx="9147006" cy="5867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1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8" y="-359563"/>
            <a:ext cx="7156174" cy="642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8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14362"/>
            <a:ext cx="914400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5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-1008528"/>
            <a:ext cx="9915885" cy="989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6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320" y="-202303"/>
            <a:ext cx="4226560" cy="656336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49936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4784422"/>
            <a:ext cx="2421466" cy="137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1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ripple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30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N°197</dc:title>
  <dc:creator>BEYAERT Jean-Louis</dc:creator>
  <cp:lastModifiedBy>user</cp:lastModifiedBy>
  <cp:revision>6</cp:revision>
  <dcterms:created xsi:type="dcterms:W3CDTF">2026-03-18T19:13:46Z</dcterms:created>
  <dcterms:modified xsi:type="dcterms:W3CDTF">2026-03-18T19:50:09Z</dcterms:modified>
  <cp:contentStatus/>
</cp:coreProperties>
</file>