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AFF3E-067A-4ECE-A91E-3697BCABF266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5EC9B-250E-4E56-8516-D2DB584575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813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EC9B-250E-4E56-8516-D2DB584575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379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682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553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85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92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990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802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24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279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2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479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351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D8376-D21B-466E-A669-7B3EC5FBC75D}" type="datetimeFigureOut">
              <a:rPr lang="fr-FR" smtClean="0"/>
              <a:t>16/03/2026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1CF30-C372-4178-AE5D-6BF64BAEA9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3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18" y="30555"/>
            <a:ext cx="5567081" cy="671044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96" y="505441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24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395" y="147918"/>
            <a:ext cx="5441457" cy="671008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394" y="6090712"/>
            <a:ext cx="5441457" cy="29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03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412" y="94129"/>
            <a:ext cx="5763477" cy="7933765"/>
          </a:xfrm>
        </p:spPr>
      </p:pic>
    </p:spTree>
    <p:extLst>
      <p:ext uri="{BB962C8B-B14F-4D97-AF65-F5344CB8AC3E}">
        <p14:creationId xmlns:p14="http://schemas.microsoft.com/office/powerpoint/2010/main" val="1348029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312" y="0"/>
            <a:ext cx="5460650" cy="7516906"/>
          </a:xfrm>
        </p:spPr>
      </p:pic>
    </p:spTree>
    <p:extLst>
      <p:ext uri="{BB962C8B-B14F-4D97-AF65-F5344CB8AC3E}">
        <p14:creationId xmlns:p14="http://schemas.microsoft.com/office/powerpoint/2010/main" val="3153624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288" y="0"/>
            <a:ext cx="4981989" cy="6858000"/>
          </a:xfrm>
        </p:spPr>
      </p:pic>
    </p:spTree>
    <p:extLst>
      <p:ext uri="{BB962C8B-B14F-4D97-AF65-F5344CB8AC3E}">
        <p14:creationId xmlns:p14="http://schemas.microsoft.com/office/powerpoint/2010/main" val="1637330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476" y="94129"/>
            <a:ext cx="5867645" cy="7436224"/>
          </a:xfrm>
        </p:spPr>
      </p:pic>
    </p:spTree>
    <p:extLst>
      <p:ext uri="{BB962C8B-B14F-4D97-AF65-F5344CB8AC3E}">
        <p14:creationId xmlns:p14="http://schemas.microsoft.com/office/powerpoint/2010/main" val="3328496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017" y="-1"/>
            <a:ext cx="7466104" cy="7409329"/>
          </a:xfrm>
        </p:spPr>
      </p:pic>
    </p:spTree>
    <p:extLst>
      <p:ext uri="{BB962C8B-B14F-4D97-AF65-F5344CB8AC3E}">
        <p14:creationId xmlns:p14="http://schemas.microsoft.com/office/powerpoint/2010/main" val="296725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070" y="0"/>
            <a:ext cx="6746547" cy="7866529"/>
          </a:xfrm>
        </p:spPr>
      </p:pic>
    </p:spTree>
    <p:extLst>
      <p:ext uri="{BB962C8B-B14F-4D97-AF65-F5344CB8AC3E}">
        <p14:creationId xmlns:p14="http://schemas.microsoft.com/office/powerpoint/2010/main" val="538904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262" y="0"/>
            <a:ext cx="5216435" cy="7180729"/>
          </a:xfrm>
        </p:spPr>
      </p:pic>
    </p:spTree>
    <p:extLst>
      <p:ext uri="{BB962C8B-B14F-4D97-AF65-F5344CB8AC3E}">
        <p14:creationId xmlns:p14="http://schemas.microsoft.com/office/powerpoint/2010/main" val="3939644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158" y="833718"/>
            <a:ext cx="5353195" cy="7368988"/>
          </a:xfrm>
        </p:spPr>
      </p:pic>
    </p:spTree>
    <p:extLst>
      <p:ext uri="{BB962C8B-B14F-4D97-AF65-F5344CB8AC3E}">
        <p14:creationId xmlns:p14="http://schemas.microsoft.com/office/powerpoint/2010/main" val="3294578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668" y="94129"/>
            <a:ext cx="4913609" cy="6763871"/>
          </a:xfrm>
        </p:spPr>
      </p:pic>
    </p:spTree>
    <p:extLst>
      <p:ext uri="{BB962C8B-B14F-4D97-AF65-F5344CB8AC3E}">
        <p14:creationId xmlns:p14="http://schemas.microsoft.com/office/powerpoint/2010/main" val="2462065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729" y="94128"/>
            <a:ext cx="6949505" cy="7081625"/>
          </a:xfrm>
        </p:spPr>
      </p:pic>
    </p:spTree>
    <p:extLst>
      <p:ext uri="{BB962C8B-B14F-4D97-AF65-F5344CB8AC3E}">
        <p14:creationId xmlns:p14="http://schemas.microsoft.com/office/powerpoint/2010/main" val="4098245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19" y="-107577"/>
            <a:ext cx="5708485" cy="7234517"/>
          </a:xfrm>
        </p:spPr>
      </p:pic>
    </p:spTree>
    <p:extLst>
      <p:ext uri="{BB962C8B-B14F-4D97-AF65-F5344CB8AC3E}">
        <p14:creationId xmlns:p14="http://schemas.microsoft.com/office/powerpoint/2010/main" val="2846860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041" y="0"/>
            <a:ext cx="10796759" cy="6610753"/>
          </a:xfrm>
        </p:spPr>
      </p:pic>
    </p:spTree>
    <p:extLst>
      <p:ext uri="{BB962C8B-B14F-4D97-AF65-F5344CB8AC3E}">
        <p14:creationId xmlns:p14="http://schemas.microsoft.com/office/powerpoint/2010/main" val="2397754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288" y="0"/>
            <a:ext cx="4969206" cy="6840404"/>
          </a:xfrm>
        </p:spPr>
      </p:pic>
      <p:sp>
        <p:nvSpPr>
          <p:cNvPr id="5" name="ZoneTexte 4"/>
          <p:cNvSpPr txBox="1"/>
          <p:nvPr/>
        </p:nvSpPr>
        <p:spPr>
          <a:xfrm>
            <a:off x="9412941" y="5715000"/>
            <a:ext cx="122822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REPONSE :</a:t>
            </a:r>
          </a:p>
          <a:p>
            <a:endParaRPr lang="fr-FR" dirty="0"/>
          </a:p>
          <a:p>
            <a:r>
              <a:rPr lang="fr-FR" dirty="0" smtClean="0"/>
              <a:t>POUTINE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2698" y="4639235"/>
            <a:ext cx="2868705" cy="215152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587753" y="4935071"/>
            <a:ext cx="1228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REPONSE :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 rot="10800000">
            <a:off x="9816353" y="6024282"/>
            <a:ext cx="1034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POUTINE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0112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262" y="0"/>
            <a:ext cx="5847161" cy="8048960"/>
          </a:xfrm>
        </p:spPr>
      </p:pic>
    </p:spTree>
    <p:extLst>
      <p:ext uri="{BB962C8B-B14F-4D97-AF65-F5344CB8AC3E}">
        <p14:creationId xmlns:p14="http://schemas.microsoft.com/office/powerpoint/2010/main" val="1091444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17" y="0"/>
            <a:ext cx="6529526" cy="7422776"/>
          </a:xfrm>
        </p:spPr>
      </p:pic>
    </p:spTree>
    <p:extLst>
      <p:ext uri="{BB962C8B-B14F-4D97-AF65-F5344CB8AC3E}">
        <p14:creationId xmlns:p14="http://schemas.microsoft.com/office/powerpoint/2010/main" val="722628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263" y="0"/>
            <a:ext cx="5255510" cy="7234518"/>
          </a:xfrm>
        </p:spPr>
      </p:pic>
    </p:spTree>
    <p:extLst>
      <p:ext uri="{BB962C8B-B14F-4D97-AF65-F5344CB8AC3E}">
        <p14:creationId xmlns:p14="http://schemas.microsoft.com/office/powerpoint/2010/main" val="3832122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61" y="-389964"/>
            <a:ext cx="6056534" cy="8337175"/>
          </a:xfrm>
        </p:spPr>
      </p:pic>
    </p:spTree>
    <p:extLst>
      <p:ext uri="{BB962C8B-B14F-4D97-AF65-F5344CB8AC3E}">
        <p14:creationId xmlns:p14="http://schemas.microsoft.com/office/powerpoint/2010/main" val="3552569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255" y="1371600"/>
            <a:ext cx="7669138" cy="5841093"/>
          </a:xfrm>
        </p:spPr>
      </p:pic>
    </p:spTree>
    <p:extLst>
      <p:ext uri="{BB962C8B-B14F-4D97-AF65-F5344CB8AC3E}">
        <p14:creationId xmlns:p14="http://schemas.microsoft.com/office/powerpoint/2010/main" val="594167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288" y="0"/>
            <a:ext cx="5453300" cy="7506788"/>
          </a:xfrm>
        </p:spPr>
      </p:pic>
    </p:spTree>
    <p:extLst>
      <p:ext uri="{BB962C8B-B14F-4D97-AF65-F5344CB8AC3E}">
        <p14:creationId xmlns:p14="http://schemas.microsoft.com/office/powerpoint/2010/main" val="3502772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130" y="-457200"/>
            <a:ext cx="5345575" cy="7358499"/>
          </a:xfrm>
        </p:spPr>
      </p:pic>
    </p:spTree>
    <p:extLst>
      <p:ext uri="{BB962C8B-B14F-4D97-AF65-F5344CB8AC3E}">
        <p14:creationId xmlns:p14="http://schemas.microsoft.com/office/powerpoint/2010/main" val="3794674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329" y="248682"/>
            <a:ext cx="8651533" cy="7375799"/>
          </a:xfrm>
        </p:spPr>
      </p:pic>
    </p:spTree>
    <p:extLst>
      <p:ext uri="{BB962C8B-B14F-4D97-AF65-F5344CB8AC3E}">
        <p14:creationId xmlns:p14="http://schemas.microsoft.com/office/powerpoint/2010/main" val="658717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258" y="254660"/>
            <a:ext cx="8888506" cy="6603340"/>
          </a:xfrm>
        </p:spPr>
      </p:pic>
    </p:spTree>
    <p:extLst>
      <p:ext uri="{BB962C8B-B14F-4D97-AF65-F5344CB8AC3E}">
        <p14:creationId xmlns:p14="http://schemas.microsoft.com/office/powerpoint/2010/main" val="206023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4" y="766483"/>
            <a:ext cx="10779814" cy="5745220"/>
          </a:xfrm>
        </p:spPr>
      </p:pic>
    </p:spTree>
    <p:extLst>
      <p:ext uri="{BB962C8B-B14F-4D97-AF65-F5344CB8AC3E}">
        <p14:creationId xmlns:p14="http://schemas.microsoft.com/office/powerpoint/2010/main" val="3279115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993" y="0"/>
            <a:ext cx="4878972" cy="6716191"/>
          </a:xfrm>
        </p:spPr>
      </p:pic>
    </p:spTree>
    <p:extLst>
      <p:ext uri="{BB962C8B-B14F-4D97-AF65-F5344CB8AC3E}">
        <p14:creationId xmlns:p14="http://schemas.microsoft.com/office/powerpoint/2010/main" val="253940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647" y="-107577"/>
            <a:ext cx="7085377" cy="7516905"/>
          </a:xfrm>
        </p:spPr>
      </p:pic>
    </p:spTree>
    <p:extLst>
      <p:ext uri="{BB962C8B-B14F-4D97-AF65-F5344CB8AC3E}">
        <p14:creationId xmlns:p14="http://schemas.microsoft.com/office/powerpoint/2010/main" val="1183052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965" y="147918"/>
            <a:ext cx="7113494" cy="7113494"/>
          </a:xfrm>
        </p:spPr>
      </p:pic>
    </p:spTree>
    <p:extLst>
      <p:ext uri="{BB962C8B-B14F-4D97-AF65-F5344CB8AC3E}">
        <p14:creationId xmlns:p14="http://schemas.microsoft.com/office/powerpoint/2010/main" val="313141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384" y="-1"/>
            <a:ext cx="6481562" cy="7812741"/>
          </a:xfrm>
        </p:spPr>
      </p:pic>
    </p:spTree>
    <p:extLst>
      <p:ext uri="{BB962C8B-B14F-4D97-AF65-F5344CB8AC3E}">
        <p14:creationId xmlns:p14="http://schemas.microsoft.com/office/powerpoint/2010/main" val="3078474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532" y="-121024"/>
            <a:ext cx="5890303" cy="7100048"/>
          </a:xfrm>
        </p:spPr>
      </p:pic>
    </p:spTree>
    <p:extLst>
      <p:ext uri="{BB962C8B-B14F-4D97-AF65-F5344CB8AC3E}">
        <p14:creationId xmlns:p14="http://schemas.microsoft.com/office/powerpoint/2010/main" val="1575305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597" y="-161366"/>
            <a:ext cx="6568638" cy="7917699"/>
          </a:xfrm>
        </p:spPr>
      </p:pic>
    </p:spTree>
    <p:extLst>
      <p:ext uri="{BB962C8B-B14F-4D97-AF65-F5344CB8AC3E}">
        <p14:creationId xmlns:p14="http://schemas.microsoft.com/office/powerpoint/2010/main" val="194410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747" y="-161365"/>
            <a:ext cx="4316505" cy="7303593"/>
          </a:xfrm>
        </p:spPr>
      </p:pic>
    </p:spTree>
    <p:extLst>
      <p:ext uri="{BB962C8B-B14F-4D97-AF65-F5344CB8AC3E}">
        <p14:creationId xmlns:p14="http://schemas.microsoft.com/office/powerpoint/2010/main" val="630556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9" y="0"/>
            <a:ext cx="5921748" cy="7288306"/>
          </a:xfrm>
        </p:spPr>
      </p:pic>
    </p:spTree>
    <p:extLst>
      <p:ext uri="{BB962C8B-B14F-4D97-AF65-F5344CB8AC3E}">
        <p14:creationId xmlns:p14="http://schemas.microsoft.com/office/powerpoint/2010/main" val="2250328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533" y="-121025"/>
            <a:ext cx="6219314" cy="7496631"/>
          </a:xfrm>
        </p:spPr>
      </p:pic>
    </p:spTree>
    <p:extLst>
      <p:ext uri="{BB962C8B-B14F-4D97-AF65-F5344CB8AC3E}">
        <p14:creationId xmlns:p14="http://schemas.microsoft.com/office/powerpoint/2010/main" val="676073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69" y="0"/>
            <a:ext cx="5689496" cy="6858000"/>
          </a:xfrm>
        </p:spPr>
      </p:pic>
    </p:spTree>
    <p:extLst>
      <p:ext uri="{BB962C8B-B14F-4D97-AF65-F5344CB8AC3E}">
        <p14:creationId xmlns:p14="http://schemas.microsoft.com/office/powerpoint/2010/main" val="1620515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74" y="365125"/>
            <a:ext cx="8895461" cy="7138333"/>
          </a:xfrm>
        </p:spPr>
      </p:pic>
    </p:spTree>
    <p:extLst>
      <p:ext uri="{BB962C8B-B14F-4D97-AF65-F5344CB8AC3E}">
        <p14:creationId xmlns:p14="http://schemas.microsoft.com/office/powerpoint/2010/main" val="1480005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559" y="94129"/>
            <a:ext cx="5832241" cy="7030062"/>
          </a:xfrm>
        </p:spPr>
      </p:pic>
    </p:spTree>
    <p:extLst>
      <p:ext uri="{BB962C8B-B14F-4D97-AF65-F5344CB8AC3E}">
        <p14:creationId xmlns:p14="http://schemas.microsoft.com/office/powerpoint/2010/main" val="2678980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68" y="0"/>
            <a:ext cx="5708625" cy="6881058"/>
          </a:xfrm>
        </p:spPr>
      </p:pic>
    </p:spTree>
    <p:extLst>
      <p:ext uri="{BB962C8B-B14F-4D97-AF65-F5344CB8AC3E}">
        <p14:creationId xmlns:p14="http://schemas.microsoft.com/office/powerpoint/2010/main" val="2291377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137" y="645459"/>
            <a:ext cx="7857759" cy="621254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540189"/>
            <a:ext cx="3783896" cy="131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794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68" y="0"/>
            <a:ext cx="5968393" cy="7194176"/>
          </a:xfrm>
        </p:spPr>
      </p:pic>
    </p:spTree>
    <p:extLst>
      <p:ext uri="{BB962C8B-B14F-4D97-AF65-F5344CB8AC3E}">
        <p14:creationId xmlns:p14="http://schemas.microsoft.com/office/powerpoint/2010/main" val="4110864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69" y="0"/>
            <a:ext cx="6448096" cy="7772400"/>
          </a:xfrm>
        </p:spPr>
      </p:pic>
    </p:spTree>
    <p:extLst>
      <p:ext uri="{BB962C8B-B14F-4D97-AF65-F5344CB8AC3E}">
        <p14:creationId xmlns:p14="http://schemas.microsoft.com/office/powerpoint/2010/main" val="4136008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6026802" cy="7637929"/>
          </a:xfrm>
        </p:spPr>
      </p:pic>
    </p:spTree>
    <p:extLst>
      <p:ext uri="{BB962C8B-B14F-4D97-AF65-F5344CB8AC3E}">
        <p14:creationId xmlns:p14="http://schemas.microsoft.com/office/powerpoint/2010/main" val="1736609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90" y="174812"/>
            <a:ext cx="5544470" cy="6683188"/>
          </a:xfrm>
        </p:spPr>
      </p:pic>
    </p:spTree>
    <p:extLst>
      <p:ext uri="{BB962C8B-B14F-4D97-AF65-F5344CB8AC3E}">
        <p14:creationId xmlns:p14="http://schemas.microsoft.com/office/powerpoint/2010/main" val="1483531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52" y="0"/>
            <a:ext cx="5689496" cy="68580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615" y="5534585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83" y="5407981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6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9</Words>
  <Application>Microsoft Office PowerPoint</Application>
  <PresentationFormat>Grand écran</PresentationFormat>
  <Paragraphs>6</Paragraphs>
  <Slides>44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N°130</dc:title>
  <dc:creator>BEYAERT Jean-Louis</dc:creator>
  <cp:lastModifiedBy>user</cp:lastModifiedBy>
  <cp:revision>6</cp:revision>
  <dcterms:created xsi:type="dcterms:W3CDTF">2026-03-16T18:28:34Z</dcterms:created>
  <dcterms:modified xsi:type="dcterms:W3CDTF">2026-03-16T19:00:23Z</dcterms:modified>
  <cp:contentStatus/>
</cp:coreProperties>
</file>