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7" r:id="rId2"/>
    <p:sldId id="258" r:id="rId3"/>
    <p:sldId id="256" r:id="rId4"/>
    <p:sldId id="260" r:id="rId5"/>
    <p:sldId id="259" r:id="rId6"/>
    <p:sldId id="261" r:id="rId7"/>
    <p:sldId id="262" r:id="rId8"/>
    <p:sldId id="263" r:id="rId9"/>
    <p:sldId id="264" r:id="rId10"/>
    <p:sldId id="265" r:id="rId11"/>
    <p:sldId id="266" r:id="rId12"/>
    <p:sldId id="267" r:id="rId13"/>
    <p:sldId id="268" r:id="rId14"/>
    <p:sldId id="269" r:id="rId15"/>
    <p:sldId id="270" r:id="rId16"/>
    <p:sldId id="273" r:id="rId17"/>
    <p:sldId id="272" r:id="rId18"/>
    <p:sldId id="271" r:id="rId19"/>
    <p:sldId id="274" r:id="rId20"/>
    <p:sldId id="275" r:id="rId21"/>
    <p:sldId id="276" r:id="rId22"/>
    <p:sldId id="277" r:id="rId23"/>
    <p:sldId id="278" r:id="rId24"/>
    <p:sldId id="279" r:id="rId25"/>
    <p:sldId id="280" r:id="rId26"/>
    <p:sldId id="281" r:id="rId27"/>
    <p:sldId id="283" r:id="rId28"/>
    <p:sldId id="284" r:id="rId29"/>
    <p:sldId id="282" r:id="rId30"/>
    <p:sldId id="285" r:id="rId31"/>
    <p:sldId id="286"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87" autoAdjust="0"/>
    <p:restoredTop sz="94660"/>
  </p:normalViewPr>
  <p:slideViewPr>
    <p:cSldViewPr snapToGrid="0">
      <p:cViewPr varScale="1">
        <p:scale>
          <a:sx n="82" d="100"/>
          <a:sy n="82" d="100"/>
        </p:scale>
        <p:origin x="414" y="3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E8A17D-2CBD-42E1-98A0-8CAF5986815A}" type="datetimeFigureOut">
              <a:rPr lang="fr-FR" smtClean="0"/>
              <a:t>18/03/2026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E968B50-B0B4-4FD6-98D2-0E930D123249}" type="slidenum">
              <a:rPr lang="fr-FR" smtClean="0"/>
              <a:t>‹N°›</a:t>
            </a:fld>
            <a:endParaRPr lang="fr-FR"/>
          </a:p>
        </p:txBody>
      </p:sp>
    </p:spTree>
    <p:extLst>
      <p:ext uri="{BB962C8B-B14F-4D97-AF65-F5344CB8AC3E}">
        <p14:creationId xmlns:p14="http://schemas.microsoft.com/office/powerpoint/2010/main" val="32609557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AE968B50-B0B4-4FD6-98D2-0E930D123249}" type="slidenum">
              <a:rPr lang="fr-FR" smtClean="0"/>
              <a:t>6</a:t>
            </a:fld>
            <a:endParaRPr lang="fr-FR"/>
          </a:p>
        </p:txBody>
      </p:sp>
    </p:spTree>
    <p:extLst>
      <p:ext uri="{BB962C8B-B14F-4D97-AF65-F5344CB8AC3E}">
        <p14:creationId xmlns:p14="http://schemas.microsoft.com/office/powerpoint/2010/main" val="23657904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58905BF-54F4-95FD-5E98-B34608D528E7}"/>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881C52A3-0DE5-78ED-46F2-801BFCD9BD1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03A93002-9294-600F-4EEC-E1C47580C9F9}"/>
              </a:ext>
            </a:extLst>
          </p:cNvPr>
          <p:cNvSpPr>
            <a:spLocks noGrp="1"/>
          </p:cNvSpPr>
          <p:nvPr>
            <p:ph type="dt" sz="half" idx="10"/>
          </p:nvPr>
        </p:nvSpPr>
        <p:spPr/>
        <p:txBody>
          <a:bodyPr/>
          <a:lstStyle/>
          <a:p>
            <a:fld id="{EBEB5D1F-A7A8-4C62-B29D-90D887C9D7EB}" type="datetimeFigureOut">
              <a:rPr lang="fr-FR" smtClean="0"/>
              <a:t>18/03/2026</a:t>
            </a:fld>
            <a:endParaRPr lang="fr-FR"/>
          </a:p>
        </p:txBody>
      </p:sp>
      <p:sp>
        <p:nvSpPr>
          <p:cNvPr id="5" name="Espace réservé du pied de page 4">
            <a:extLst>
              <a:ext uri="{FF2B5EF4-FFF2-40B4-BE49-F238E27FC236}">
                <a16:creationId xmlns:a16="http://schemas.microsoft.com/office/drawing/2014/main" id="{94BF70BD-41F7-8087-167C-E67853511AE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302B3DB-EC3B-5FE4-98C2-D5A52DE05A38}"/>
              </a:ext>
            </a:extLst>
          </p:cNvPr>
          <p:cNvSpPr>
            <a:spLocks noGrp="1"/>
          </p:cNvSpPr>
          <p:nvPr>
            <p:ph type="sldNum" sz="quarter" idx="12"/>
          </p:nvPr>
        </p:nvSpPr>
        <p:spPr/>
        <p:txBody>
          <a:bodyPr/>
          <a:lstStyle/>
          <a:p>
            <a:fld id="{4F9022C3-A486-497A-AAE0-84140839DD4C}" type="slidenum">
              <a:rPr lang="fr-FR" smtClean="0"/>
              <a:t>‹N°›</a:t>
            </a:fld>
            <a:endParaRPr lang="fr-FR"/>
          </a:p>
        </p:txBody>
      </p:sp>
    </p:spTree>
    <p:extLst>
      <p:ext uri="{BB962C8B-B14F-4D97-AF65-F5344CB8AC3E}">
        <p14:creationId xmlns:p14="http://schemas.microsoft.com/office/powerpoint/2010/main" val="1271145037"/>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5EA80E6-1B93-330A-AF66-87AE301449E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4DAB3E1-440D-2CFE-2C13-D33ADF1108CA}"/>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D236596-4C20-A6F1-B34E-E360C6C44602}"/>
              </a:ext>
            </a:extLst>
          </p:cNvPr>
          <p:cNvSpPr>
            <a:spLocks noGrp="1"/>
          </p:cNvSpPr>
          <p:nvPr>
            <p:ph type="dt" sz="half" idx="10"/>
          </p:nvPr>
        </p:nvSpPr>
        <p:spPr/>
        <p:txBody>
          <a:bodyPr/>
          <a:lstStyle/>
          <a:p>
            <a:fld id="{EBEB5D1F-A7A8-4C62-B29D-90D887C9D7EB}" type="datetimeFigureOut">
              <a:rPr lang="fr-FR" smtClean="0"/>
              <a:t>18/03/2026</a:t>
            </a:fld>
            <a:endParaRPr lang="fr-FR"/>
          </a:p>
        </p:txBody>
      </p:sp>
      <p:sp>
        <p:nvSpPr>
          <p:cNvPr id="5" name="Espace réservé du pied de page 4">
            <a:extLst>
              <a:ext uri="{FF2B5EF4-FFF2-40B4-BE49-F238E27FC236}">
                <a16:creationId xmlns:a16="http://schemas.microsoft.com/office/drawing/2014/main" id="{BD004ABD-A4E1-E98F-926D-765EB4BB211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11B6C8C-FF91-D212-E4C8-7BDC87275C31}"/>
              </a:ext>
            </a:extLst>
          </p:cNvPr>
          <p:cNvSpPr>
            <a:spLocks noGrp="1"/>
          </p:cNvSpPr>
          <p:nvPr>
            <p:ph type="sldNum" sz="quarter" idx="12"/>
          </p:nvPr>
        </p:nvSpPr>
        <p:spPr/>
        <p:txBody>
          <a:bodyPr/>
          <a:lstStyle/>
          <a:p>
            <a:fld id="{4F9022C3-A486-497A-AAE0-84140839DD4C}" type="slidenum">
              <a:rPr lang="fr-FR" smtClean="0"/>
              <a:t>‹N°›</a:t>
            </a:fld>
            <a:endParaRPr lang="fr-FR"/>
          </a:p>
        </p:txBody>
      </p:sp>
    </p:spTree>
    <p:extLst>
      <p:ext uri="{BB962C8B-B14F-4D97-AF65-F5344CB8AC3E}">
        <p14:creationId xmlns:p14="http://schemas.microsoft.com/office/powerpoint/2010/main" val="3965545710"/>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8E051E7-F54B-F110-6F54-F5C723BAA7C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888A77B6-0516-E7D2-F545-2F19D16E664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AE21B06B-A759-AE64-F8E8-2F90B75013C3}"/>
              </a:ext>
            </a:extLst>
          </p:cNvPr>
          <p:cNvSpPr>
            <a:spLocks noGrp="1"/>
          </p:cNvSpPr>
          <p:nvPr>
            <p:ph type="dt" sz="half" idx="10"/>
          </p:nvPr>
        </p:nvSpPr>
        <p:spPr/>
        <p:txBody>
          <a:bodyPr/>
          <a:lstStyle/>
          <a:p>
            <a:fld id="{EBEB5D1F-A7A8-4C62-B29D-90D887C9D7EB}" type="datetimeFigureOut">
              <a:rPr lang="fr-FR" smtClean="0"/>
              <a:t>18/03/2026</a:t>
            </a:fld>
            <a:endParaRPr lang="fr-FR"/>
          </a:p>
        </p:txBody>
      </p:sp>
      <p:sp>
        <p:nvSpPr>
          <p:cNvPr id="5" name="Espace réservé du pied de page 4">
            <a:extLst>
              <a:ext uri="{FF2B5EF4-FFF2-40B4-BE49-F238E27FC236}">
                <a16:creationId xmlns:a16="http://schemas.microsoft.com/office/drawing/2014/main" id="{440AE7D3-E8BC-EB26-25D6-858AE15B594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FD7A89C-A84D-421A-AF84-8A1CDD1079F7}"/>
              </a:ext>
            </a:extLst>
          </p:cNvPr>
          <p:cNvSpPr>
            <a:spLocks noGrp="1"/>
          </p:cNvSpPr>
          <p:nvPr>
            <p:ph type="sldNum" sz="quarter" idx="12"/>
          </p:nvPr>
        </p:nvSpPr>
        <p:spPr/>
        <p:txBody>
          <a:bodyPr/>
          <a:lstStyle/>
          <a:p>
            <a:fld id="{4F9022C3-A486-497A-AAE0-84140839DD4C}" type="slidenum">
              <a:rPr lang="fr-FR" smtClean="0"/>
              <a:t>‹N°›</a:t>
            </a:fld>
            <a:endParaRPr lang="fr-FR"/>
          </a:p>
        </p:txBody>
      </p:sp>
    </p:spTree>
    <p:extLst>
      <p:ext uri="{BB962C8B-B14F-4D97-AF65-F5344CB8AC3E}">
        <p14:creationId xmlns:p14="http://schemas.microsoft.com/office/powerpoint/2010/main" val="3761682012"/>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62C7B25-306D-CD8E-C553-F287A32345B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430E1BD-3BE3-DD0A-318F-2A6D5930A9EB}"/>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9398758-E276-0600-1E91-6663DE49DD34}"/>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75CA91AB-2840-A455-1DB1-472D78218028}"/>
              </a:ext>
            </a:extLst>
          </p:cNvPr>
          <p:cNvSpPr>
            <a:spLocks noGrp="1"/>
          </p:cNvSpPr>
          <p:nvPr>
            <p:ph type="dt" sz="half" idx="10"/>
          </p:nvPr>
        </p:nvSpPr>
        <p:spPr/>
        <p:txBody>
          <a:bodyPr/>
          <a:lstStyle/>
          <a:p>
            <a:fld id="{EBEB5D1F-A7A8-4C62-B29D-90D887C9D7EB}" type="datetimeFigureOut">
              <a:rPr lang="fr-FR" smtClean="0"/>
              <a:t>18/03/2026</a:t>
            </a:fld>
            <a:endParaRPr lang="fr-FR"/>
          </a:p>
        </p:txBody>
      </p:sp>
      <p:sp>
        <p:nvSpPr>
          <p:cNvPr id="6" name="Espace réservé du pied de page 5">
            <a:extLst>
              <a:ext uri="{FF2B5EF4-FFF2-40B4-BE49-F238E27FC236}">
                <a16:creationId xmlns:a16="http://schemas.microsoft.com/office/drawing/2014/main" id="{A66173B4-9A77-551C-07F0-39687A1A5C9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337CDAB-5789-1C92-C979-D2907A97AB08}"/>
              </a:ext>
            </a:extLst>
          </p:cNvPr>
          <p:cNvSpPr>
            <a:spLocks noGrp="1"/>
          </p:cNvSpPr>
          <p:nvPr>
            <p:ph type="sldNum" sz="quarter" idx="12"/>
          </p:nvPr>
        </p:nvSpPr>
        <p:spPr/>
        <p:txBody>
          <a:bodyPr/>
          <a:lstStyle/>
          <a:p>
            <a:fld id="{4F9022C3-A486-497A-AAE0-84140839DD4C}" type="slidenum">
              <a:rPr lang="fr-FR" smtClean="0"/>
              <a:t>‹N°›</a:t>
            </a:fld>
            <a:endParaRPr lang="fr-FR"/>
          </a:p>
        </p:txBody>
      </p:sp>
    </p:spTree>
    <p:extLst>
      <p:ext uri="{BB962C8B-B14F-4D97-AF65-F5344CB8AC3E}">
        <p14:creationId xmlns:p14="http://schemas.microsoft.com/office/powerpoint/2010/main" val="1606172307"/>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F3EFF6B-FFAB-B510-01DF-E59B854E957A}"/>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F6840C1D-211B-3175-430A-40EF841A58C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5A980D1-D22A-8A8B-E34D-AA23A0BF069F}"/>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27DEE5DA-E024-EAC5-7720-2556F447FE7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CA21D393-DAC4-D009-CF30-0B24030A87D1}"/>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2D3E69AB-3432-54B8-1B35-FF0D72C6A775}"/>
              </a:ext>
            </a:extLst>
          </p:cNvPr>
          <p:cNvSpPr>
            <a:spLocks noGrp="1"/>
          </p:cNvSpPr>
          <p:nvPr>
            <p:ph type="dt" sz="half" idx="10"/>
          </p:nvPr>
        </p:nvSpPr>
        <p:spPr/>
        <p:txBody>
          <a:bodyPr/>
          <a:lstStyle/>
          <a:p>
            <a:fld id="{EBEB5D1F-A7A8-4C62-B29D-90D887C9D7EB}" type="datetimeFigureOut">
              <a:rPr lang="fr-FR" smtClean="0"/>
              <a:t>18/03/2026</a:t>
            </a:fld>
            <a:endParaRPr lang="fr-FR"/>
          </a:p>
        </p:txBody>
      </p:sp>
      <p:sp>
        <p:nvSpPr>
          <p:cNvPr id="8" name="Espace réservé du pied de page 7">
            <a:extLst>
              <a:ext uri="{FF2B5EF4-FFF2-40B4-BE49-F238E27FC236}">
                <a16:creationId xmlns:a16="http://schemas.microsoft.com/office/drawing/2014/main" id="{F72D4236-B767-24F0-EDBC-24F0F157D50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67CA89EC-FBB3-A403-1CDD-A4E8D40BC568}"/>
              </a:ext>
            </a:extLst>
          </p:cNvPr>
          <p:cNvSpPr>
            <a:spLocks noGrp="1"/>
          </p:cNvSpPr>
          <p:nvPr>
            <p:ph type="sldNum" sz="quarter" idx="12"/>
          </p:nvPr>
        </p:nvSpPr>
        <p:spPr/>
        <p:txBody>
          <a:bodyPr/>
          <a:lstStyle/>
          <a:p>
            <a:fld id="{4F9022C3-A486-497A-AAE0-84140839DD4C}" type="slidenum">
              <a:rPr lang="fr-FR" smtClean="0"/>
              <a:t>‹N°›</a:t>
            </a:fld>
            <a:endParaRPr lang="fr-FR"/>
          </a:p>
        </p:txBody>
      </p:sp>
    </p:spTree>
    <p:extLst>
      <p:ext uri="{BB962C8B-B14F-4D97-AF65-F5344CB8AC3E}">
        <p14:creationId xmlns:p14="http://schemas.microsoft.com/office/powerpoint/2010/main" val="100615846"/>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DA1B709-0A6A-E835-BF62-0E3DA94E3F6F}"/>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3AB2C648-5236-A8CD-C0BD-925FE1015968}"/>
              </a:ext>
            </a:extLst>
          </p:cNvPr>
          <p:cNvSpPr>
            <a:spLocks noGrp="1"/>
          </p:cNvSpPr>
          <p:nvPr>
            <p:ph type="dt" sz="half" idx="10"/>
          </p:nvPr>
        </p:nvSpPr>
        <p:spPr/>
        <p:txBody>
          <a:bodyPr/>
          <a:lstStyle/>
          <a:p>
            <a:fld id="{EBEB5D1F-A7A8-4C62-B29D-90D887C9D7EB}" type="datetimeFigureOut">
              <a:rPr lang="fr-FR" smtClean="0"/>
              <a:t>18/03/2026</a:t>
            </a:fld>
            <a:endParaRPr lang="fr-FR"/>
          </a:p>
        </p:txBody>
      </p:sp>
      <p:sp>
        <p:nvSpPr>
          <p:cNvPr id="4" name="Espace réservé du pied de page 3">
            <a:extLst>
              <a:ext uri="{FF2B5EF4-FFF2-40B4-BE49-F238E27FC236}">
                <a16:creationId xmlns:a16="http://schemas.microsoft.com/office/drawing/2014/main" id="{48075C96-AA12-3267-09C8-848AA9D98C58}"/>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D784DC56-BC3C-B560-C484-6B69FA8C3152}"/>
              </a:ext>
            </a:extLst>
          </p:cNvPr>
          <p:cNvSpPr>
            <a:spLocks noGrp="1"/>
          </p:cNvSpPr>
          <p:nvPr>
            <p:ph type="sldNum" sz="quarter" idx="12"/>
          </p:nvPr>
        </p:nvSpPr>
        <p:spPr/>
        <p:txBody>
          <a:bodyPr/>
          <a:lstStyle/>
          <a:p>
            <a:fld id="{4F9022C3-A486-497A-AAE0-84140839DD4C}" type="slidenum">
              <a:rPr lang="fr-FR" smtClean="0"/>
              <a:t>‹N°›</a:t>
            </a:fld>
            <a:endParaRPr lang="fr-FR"/>
          </a:p>
        </p:txBody>
      </p:sp>
    </p:spTree>
    <p:extLst>
      <p:ext uri="{BB962C8B-B14F-4D97-AF65-F5344CB8AC3E}">
        <p14:creationId xmlns:p14="http://schemas.microsoft.com/office/powerpoint/2010/main" val="91682567"/>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1A0BF41-D587-0392-18B2-B70A15FD6F4D}"/>
              </a:ext>
            </a:extLst>
          </p:cNvPr>
          <p:cNvSpPr>
            <a:spLocks noGrp="1"/>
          </p:cNvSpPr>
          <p:nvPr>
            <p:ph type="dt" sz="half" idx="10"/>
          </p:nvPr>
        </p:nvSpPr>
        <p:spPr/>
        <p:txBody>
          <a:bodyPr/>
          <a:lstStyle/>
          <a:p>
            <a:fld id="{EBEB5D1F-A7A8-4C62-B29D-90D887C9D7EB}" type="datetimeFigureOut">
              <a:rPr lang="fr-FR" smtClean="0"/>
              <a:t>18/03/2026</a:t>
            </a:fld>
            <a:endParaRPr lang="fr-FR"/>
          </a:p>
        </p:txBody>
      </p:sp>
      <p:sp>
        <p:nvSpPr>
          <p:cNvPr id="3" name="Espace réservé du pied de page 2">
            <a:extLst>
              <a:ext uri="{FF2B5EF4-FFF2-40B4-BE49-F238E27FC236}">
                <a16:creationId xmlns:a16="http://schemas.microsoft.com/office/drawing/2014/main" id="{4003B825-9B9B-02B2-3C71-62622D15C2A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2F13179-15C8-BD14-9C6B-58098BB0920B}"/>
              </a:ext>
            </a:extLst>
          </p:cNvPr>
          <p:cNvSpPr>
            <a:spLocks noGrp="1"/>
          </p:cNvSpPr>
          <p:nvPr>
            <p:ph type="sldNum" sz="quarter" idx="12"/>
          </p:nvPr>
        </p:nvSpPr>
        <p:spPr/>
        <p:txBody>
          <a:bodyPr/>
          <a:lstStyle/>
          <a:p>
            <a:fld id="{4F9022C3-A486-497A-AAE0-84140839DD4C}" type="slidenum">
              <a:rPr lang="fr-FR" smtClean="0"/>
              <a:t>‹N°›</a:t>
            </a:fld>
            <a:endParaRPr lang="fr-FR"/>
          </a:p>
        </p:txBody>
      </p:sp>
    </p:spTree>
    <p:extLst>
      <p:ext uri="{BB962C8B-B14F-4D97-AF65-F5344CB8AC3E}">
        <p14:creationId xmlns:p14="http://schemas.microsoft.com/office/powerpoint/2010/main" val="1913354602"/>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9DB8FB-D018-C4AF-1DA5-B0224B9DC05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FFD63420-504D-E85B-EB2E-AD18B8457DA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8B3A01F4-310E-5454-833E-4B3C7CAA5F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42933B-A21F-AEDE-9BA8-17FCD6B6A8D9}"/>
              </a:ext>
            </a:extLst>
          </p:cNvPr>
          <p:cNvSpPr>
            <a:spLocks noGrp="1"/>
          </p:cNvSpPr>
          <p:nvPr>
            <p:ph type="dt" sz="half" idx="10"/>
          </p:nvPr>
        </p:nvSpPr>
        <p:spPr/>
        <p:txBody>
          <a:bodyPr/>
          <a:lstStyle/>
          <a:p>
            <a:fld id="{EBEB5D1F-A7A8-4C62-B29D-90D887C9D7EB}" type="datetimeFigureOut">
              <a:rPr lang="fr-FR" smtClean="0"/>
              <a:t>18/03/2026</a:t>
            </a:fld>
            <a:endParaRPr lang="fr-FR"/>
          </a:p>
        </p:txBody>
      </p:sp>
      <p:sp>
        <p:nvSpPr>
          <p:cNvPr id="6" name="Espace réservé du pied de page 5">
            <a:extLst>
              <a:ext uri="{FF2B5EF4-FFF2-40B4-BE49-F238E27FC236}">
                <a16:creationId xmlns:a16="http://schemas.microsoft.com/office/drawing/2014/main" id="{6F4A6681-D85F-A3BC-36BF-785FE5127B3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249F5FD-4875-8914-7402-2F63387265E5}"/>
              </a:ext>
            </a:extLst>
          </p:cNvPr>
          <p:cNvSpPr>
            <a:spLocks noGrp="1"/>
          </p:cNvSpPr>
          <p:nvPr>
            <p:ph type="sldNum" sz="quarter" idx="12"/>
          </p:nvPr>
        </p:nvSpPr>
        <p:spPr/>
        <p:txBody>
          <a:bodyPr/>
          <a:lstStyle/>
          <a:p>
            <a:fld id="{4F9022C3-A486-497A-AAE0-84140839DD4C}" type="slidenum">
              <a:rPr lang="fr-FR" smtClean="0"/>
              <a:t>‹N°›</a:t>
            </a:fld>
            <a:endParaRPr lang="fr-FR"/>
          </a:p>
        </p:txBody>
      </p:sp>
    </p:spTree>
    <p:extLst>
      <p:ext uri="{BB962C8B-B14F-4D97-AF65-F5344CB8AC3E}">
        <p14:creationId xmlns:p14="http://schemas.microsoft.com/office/powerpoint/2010/main" val="1711898032"/>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0A740A1-6B5F-C0D0-2911-4EBC0B44B34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3A70771B-2900-25EB-6BCC-B0689AF9F7D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9C535D89-41D3-2903-E09A-5512E0B7952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BF8966D-790D-C685-EA33-FCD5B5639699}"/>
              </a:ext>
            </a:extLst>
          </p:cNvPr>
          <p:cNvSpPr>
            <a:spLocks noGrp="1"/>
          </p:cNvSpPr>
          <p:nvPr>
            <p:ph type="dt" sz="half" idx="10"/>
          </p:nvPr>
        </p:nvSpPr>
        <p:spPr/>
        <p:txBody>
          <a:bodyPr/>
          <a:lstStyle/>
          <a:p>
            <a:fld id="{EBEB5D1F-A7A8-4C62-B29D-90D887C9D7EB}" type="datetimeFigureOut">
              <a:rPr lang="fr-FR" smtClean="0"/>
              <a:t>18/03/2026</a:t>
            </a:fld>
            <a:endParaRPr lang="fr-FR"/>
          </a:p>
        </p:txBody>
      </p:sp>
      <p:sp>
        <p:nvSpPr>
          <p:cNvPr id="6" name="Espace réservé du pied de page 5">
            <a:extLst>
              <a:ext uri="{FF2B5EF4-FFF2-40B4-BE49-F238E27FC236}">
                <a16:creationId xmlns:a16="http://schemas.microsoft.com/office/drawing/2014/main" id="{3FA531A4-D414-44D6-07E0-5037FD9B0F5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9F60A1F-3D06-4599-D2FC-00B72A05D983}"/>
              </a:ext>
            </a:extLst>
          </p:cNvPr>
          <p:cNvSpPr>
            <a:spLocks noGrp="1"/>
          </p:cNvSpPr>
          <p:nvPr>
            <p:ph type="sldNum" sz="quarter" idx="12"/>
          </p:nvPr>
        </p:nvSpPr>
        <p:spPr/>
        <p:txBody>
          <a:bodyPr/>
          <a:lstStyle/>
          <a:p>
            <a:fld id="{4F9022C3-A486-497A-AAE0-84140839DD4C}" type="slidenum">
              <a:rPr lang="fr-FR" smtClean="0"/>
              <a:t>‹N°›</a:t>
            </a:fld>
            <a:endParaRPr lang="fr-FR"/>
          </a:p>
        </p:txBody>
      </p:sp>
    </p:spTree>
    <p:extLst>
      <p:ext uri="{BB962C8B-B14F-4D97-AF65-F5344CB8AC3E}">
        <p14:creationId xmlns:p14="http://schemas.microsoft.com/office/powerpoint/2010/main" val="1651375275"/>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4AE3AF9-715B-C51D-CA90-6D57A255DB0D}"/>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C8D49C34-23DD-69C4-E911-96C1E0AC997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0DEE8DE-BFD2-03A8-CF3E-0EBE8AE34463}"/>
              </a:ext>
            </a:extLst>
          </p:cNvPr>
          <p:cNvSpPr>
            <a:spLocks noGrp="1"/>
          </p:cNvSpPr>
          <p:nvPr>
            <p:ph type="dt" sz="half" idx="10"/>
          </p:nvPr>
        </p:nvSpPr>
        <p:spPr/>
        <p:txBody>
          <a:bodyPr/>
          <a:lstStyle/>
          <a:p>
            <a:fld id="{EBEB5D1F-A7A8-4C62-B29D-90D887C9D7EB}" type="datetimeFigureOut">
              <a:rPr lang="fr-FR" smtClean="0"/>
              <a:t>18/03/2026</a:t>
            </a:fld>
            <a:endParaRPr lang="fr-FR"/>
          </a:p>
        </p:txBody>
      </p:sp>
      <p:sp>
        <p:nvSpPr>
          <p:cNvPr id="5" name="Espace réservé du pied de page 4">
            <a:extLst>
              <a:ext uri="{FF2B5EF4-FFF2-40B4-BE49-F238E27FC236}">
                <a16:creationId xmlns:a16="http://schemas.microsoft.com/office/drawing/2014/main" id="{F288314C-8B7C-5DB1-E910-7028181F5FB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4A646B7-6DFB-E9A7-DC19-E0418B1F311E}"/>
              </a:ext>
            </a:extLst>
          </p:cNvPr>
          <p:cNvSpPr>
            <a:spLocks noGrp="1"/>
          </p:cNvSpPr>
          <p:nvPr>
            <p:ph type="sldNum" sz="quarter" idx="12"/>
          </p:nvPr>
        </p:nvSpPr>
        <p:spPr/>
        <p:txBody>
          <a:bodyPr/>
          <a:lstStyle/>
          <a:p>
            <a:fld id="{4F9022C3-A486-497A-AAE0-84140839DD4C}" type="slidenum">
              <a:rPr lang="fr-FR" smtClean="0"/>
              <a:t>‹N°›</a:t>
            </a:fld>
            <a:endParaRPr lang="fr-FR"/>
          </a:p>
        </p:txBody>
      </p:sp>
    </p:spTree>
    <p:extLst>
      <p:ext uri="{BB962C8B-B14F-4D97-AF65-F5344CB8AC3E}">
        <p14:creationId xmlns:p14="http://schemas.microsoft.com/office/powerpoint/2010/main" val="487276963"/>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FCFA7F94-8248-B1CB-58DA-B52F5A494D9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4EC669FE-852F-2065-F830-9CA345EDC50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3ADB39E-C8D8-6708-5115-B3E2289CF346}"/>
              </a:ext>
            </a:extLst>
          </p:cNvPr>
          <p:cNvSpPr>
            <a:spLocks noGrp="1"/>
          </p:cNvSpPr>
          <p:nvPr>
            <p:ph type="dt" sz="half" idx="10"/>
          </p:nvPr>
        </p:nvSpPr>
        <p:spPr/>
        <p:txBody>
          <a:bodyPr/>
          <a:lstStyle/>
          <a:p>
            <a:fld id="{EBEB5D1F-A7A8-4C62-B29D-90D887C9D7EB}" type="datetimeFigureOut">
              <a:rPr lang="fr-FR" smtClean="0"/>
              <a:t>18/03/2026</a:t>
            </a:fld>
            <a:endParaRPr lang="fr-FR"/>
          </a:p>
        </p:txBody>
      </p:sp>
      <p:sp>
        <p:nvSpPr>
          <p:cNvPr id="5" name="Espace réservé du pied de page 4">
            <a:extLst>
              <a:ext uri="{FF2B5EF4-FFF2-40B4-BE49-F238E27FC236}">
                <a16:creationId xmlns:a16="http://schemas.microsoft.com/office/drawing/2014/main" id="{856658A5-4A94-83E4-3FBE-B1D93559959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D312E4F-F653-CE16-887D-F3F70A99414D}"/>
              </a:ext>
            </a:extLst>
          </p:cNvPr>
          <p:cNvSpPr>
            <a:spLocks noGrp="1"/>
          </p:cNvSpPr>
          <p:nvPr>
            <p:ph type="sldNum" sz="quarter" idx="12"/>
          </p:nvPr>
        </p:nvSpPr>
        <p:spPr/>
        <p:txBody>
          <a:bodyPr/>
          <a:lstStyle/>
          <a:p>
            <a:fld id="{4F9022C3-A486-497A-AAE0-84140839DD4C}" type="slidenum">
              <a:rPr lang="fr-FR" smtClean="0"/>
              <a:t>‹N°›</a:t>
            </a:fld>
            <a:endParaRPr lang="fr-FR"/>
          </a:p>
        </p:txBody>
      </p:sp>
    </p:spTree>
    <p:extLst>
      <p:ext uri="{BB962C8B-B14F-4D97-AF65-F5344CB8AC3E}">
        <p14:creationId xmlns:p14="http://schemas.microsoft.com/office/powerpoint/2010/main" val="2289688666"/>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634EC981-B896-3FCF-CBD3-778D1BC6C5E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3C9A67DA-455E-5592-6428-DD4CD9A1F04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A409345-D0E3-6942-8E1A-94A4D984029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BEB5D1F-A7A8-4C62-B29D-90D887C9D7EB}" type="datetimeFigureOut">
              <a:rPr lang="fr-FR" smtClean="0"/>
              <a:t>18/03/2026</a:t>
            </a:fld>
            <a:endParaRPr lang="fr-FR"/>
          </a:p>
        </p:txBody>
      </p:sp>
      <p:sp>
        <p:nvSpPr>
          <p:cNvPr id="5" name="Espace réservé du pied de page 4">
            <a:extLst>
              <a:ext uri="{FF2B5EF4-FFF2-40B4-BE49-F238E27FC236}">
                <a16:creationId xmlns:a16="http://schemas.microsoft.com/office/drawing/2014/main" id="{BAD50010-87D3-F2DF-0CC4-66D75A6C1B3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BB9D5150-9E3E-E51B-7C14-CA21EA49E91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F9022C3-A486-497A-AAE0-84140839DD4C}" type="slidenum">
              <a:rPr lang="fr-FR" smtClean="0"/>
              <a:t>‹N°›</a:t>
            </a:fld>
            <a:endParaRPr lang="fr-FR"/>
          </a:p>
        </p:txBody>
      </p:sp>
    </p:spTree>
    <p:extLst>
      <p:ext uri="{BB962C8B-B14F-4D97-AF65-F5344CB8AC3E}">
        <p14:creationId xmlns:p14="http://schemas.microsoft.com/office/powerpoint/2010/main" val="28841372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31.jpeg"/><Relationship Id="rId1" Type="http://schemas.openxmlformats.org/officeDocument/2006/relationships/slideLayout" Target="../slideLayouts/slideLayout1.xml"/><Relationship Id="rId5" Type="http://schemas.openxmlformats.org/officeDocument/2006/relationships/image" Target="../media/image34.gif"/><Relationship Id="rId4" Type="http://schemas.openxmlformats.org/officeDocument/2006/relationships/image" Target="../media/image33.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a:extLst>
            <a:ext uri="{FF2B5EF4-FFF2-40B4-BE49-F238E27FC236}">
              <a16:creationId xmlns:a16="http://schemas.microsoft.com/office/drawing/2014/main" id="{CECC0703-BAC9-BEDB-93F7-F178261D4A74}"/>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74C4AD57-DAB5-96A8-CEB8-A739CE9C2DF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575538" y="351000"/>
            <a:ext cx="8208000" cy="6156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852329C-FDCC-4908-45AF-1609A90542D2}"/>
              </a:ext>
            </a:extLst>
          </p:cNvPr>
          <p:cNvSpPr txBox="1"/>
          <p:nvPr/>
        </p:nvSpPr>
        <p:spPr>
          <a:xfrm>
            <a:off x="926123" y="3165231"/>
            <a:ext cx="2508738" cy="954107"/>
          </a:xfrm>
          <a:prstGeom prst="rect">
            <a:avLst/>
          </a:prstGeom>
          <a:solidFill>
            <a:schemeClr val="bg1">
              <a:lumMod val="50000"/>
            </a:schemeClr>
          </a:solidFill>
        </p:spPr>
        <p:txBody>
          <a:bodyPr wrap="square" rtlCol="0">
            <a:spAutoFit/>
          </a:bodyPr>
          <a:lstStyle/>
          <a:p>
            <a:r>
              <a:rPr lang="fr-FR" sz="2800" b="1">
                <a:solidFill>
                  <a:schemeClr val="bg1"/>
                </a:solidFill>
              </a:rPr>
              <a:t>Mekong Delta Vietnam</a:t>
            </a:r>
            <a:endParaRPr lang="fr-FR" sz="2800" b="1" dirty="0">
              <a:solidFill>
                <a:schemeClr val="bg1"/>
              </a:solidFill>
            </a:endParaRPr>
          </a:p>
        </p:txBody>
      </p:sp>
    </p:spTree>
    <p:extLst>
      <p:ext uri="{BB962C8B-B14F-4D97-AF65-F5344CB8AC3E}">
        <p14:creationId xmlns:p14="http://schemas.microsoft.com/office/powerpoint/2010/main" val="582856998"/>
      </p:ext>
    </p:extLst>
  </p:cSld>
  <p:clrMapOvr>
    <a:masterClrMapping/>
  </p:clrMapOvr>
  <mc:AlternateContent xmlns:mc="http://schemas.openxmlformats.org/markup-compatibility/2006">
    <mc:Choice xmlns:p14="http://schemas.microsoft.com/office/powerpoint/2010/main" Requires="p14">
      <p:transition spd="slow" p14:dur="5250" advClick="0" advTm="12000">
        <p:sndAc>
          <p:stSnd>
            <p:snd r:embed="rId2" name="黄晓凤ANGELINE WONG I  SI JANTUNG HATI  I （印尼歌曲）I OFFICIAL MUSIC VIDEO.wav"/>
          </p:stSnd>
        </p:sndAc>
      </p:transition>
    </mc:Choice>
    <mc:Fallback>
      <p:transition spd="slow" advClick="0" advTm="12000">
        <p:sndAc>
          <p:stSnd>
            <p:snd r:embed="rId2" name="黄晓凤ANGELINE WONG I  SI JANTUNG HATI  I （印尼歌曲）I OFFICIAL MUSIC VIDEO.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461E78CA-1043-FCBF-1CAC-1906EFA7ADCE}"/>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4CE42018-FD38-EFBC-40C9-FB659392CF9B}"/>
              </a:ext>
            </a:extLst>
          </p:cNvPr>
          <p:cNvSpPr txBox="1"/>
          <p:nvPr/>
        </p:nvSpPr>
        <p:spPr>
          <a:xfrm>
            <a:off x="336000" y="297000"/>
            <a:ext cx="11520000" cy="6264000"/>
          </a:xfrm>
          <a:prstGeom prst="rect">
            <a:avLst/>
          </a:prstGeom>
          <a:solidFill>
            <a:srgbClr val="C00000"/>
          </a:solidFill>
        </p:spPr>
        <p:txBody>
          <a:bodyPr wrap="square" rtlCol="0">
            <a:spAutoFit/>
          </a:bodyPr>
          <a:lstStyle/>
          <a:p>
            <a:r>
              <a:rPr lang="fr-FR" sz="4400" b="1" dirty="0">
                <a:solidFill>
                  <a:schemeClr val="bg1"/>
                </a:solidFill>
              </a:rPr>
              <a:t>La région du delta du Mékong, en vietnamien </a:t>
            </a:r>
            <a:r>
              <a:rPr lang="fr-FR" sz="4400" b="1" dirty="0" err="1">
                <a:solidFill>
                  <a:schemeClr val="bg1"/>
                </a:solidFill>
              </a:rPr>
              <a:t>đồng</a:t>
            </a:r>
            <a:r>
              <a:rPr lang="fr-FR" sz="4400" b="1" dirty="0">
                <a:solidFill>
                  <a:schemeClr val="bg1"/>
                </a:solidFill>
              </a:rPr>
              <a:t> </a:t>
            </a:r>
            <a:r>
              <a:rPr lang="fr-FR" sz="4400" b="1" dirty="0" err="1">
                <a:solidFill>
                  <a:schemeClr val="bg1"/>
                </a:solidFill>
              </a:rPr>
              <a:t>bằng</a:t>
            </a:r>
            <a:r>
              <a:rPr lang="fr-FR" sz="4400" b="1" dirty="0">
                <a:solidFill>
                  <a:schemeClr val="bg1"/>
                </a:solidFill>
              </a:rPr>
              <a:t> </a:t>
            </a:r>
            <a:r>
              <a:rPr lang="fr-FR" sz="4400" b="1" dirty="0" err="1">
                <a:solidFill>
                  <a:schemeClr val="bg1"/>
                </a:solidFill>
              </a:rPr>
              <a:t>sông</a:t>
            </a:r>
            <a:r>
              <a:rPr lang="fr-FR" sz="4400" b="1" dirty="0">
                <a:solidFill>
                  <a:schemeClr val="bg1"/>
                </a:solidFill>
              </a:rPr>
              <a:t> </a:t>
            </a:r>
            <a:r>
              <a:rPr lang="fr-FR" sz="4400" b="1" dirty="0" err="1">
                <a:solidFill>
                  <a:schemeClr val="bg1"/>
                </a:solidFill>
              </a:rPr>
              <a:t>Cửu</a:t>
            </a:r>
            <a:r>
              <a:rPr lang="fr-FR" sz="4400" b="1" dirty="0">
                <a:solidFill>
                  <a:schemeClr val="bg1"/>
                </a:solidFill>
              </a:rPr>
              <a:t> Long, littéralement en français « delta des 9 dragons », est une région administrative du sud du Viêt Nam couvrant une partie importante du delta du fleuve Mékong. Elle couvre une superficie d'environ 39 000 km2 et est subdivisée en douze provinces et la municipalité de </a:t>
            </a:r>
            <a:r>
              <a:rPr lang="fr-FR" sz="4400" b="1" dirty="0" err="1">
                <a:solidFill>
                  <a:schemeClr val="bg1"/>
                </a:solidFill>
              </a:rPr>
              <a:t>Cần</a:t>
            </a:r>
            <a:r>
              <a:rPr lang="fr-FR" sz="4400" b="1" dirty="0">
                <a:solidFill>
                  <a:schemeClr val="bg1"/>
                </a:solidFill>
              </a:rPr>
              <a:t> </a:t>
            </a:r>
            <a:r>
              <a:rPr lang="fr-FR" sz="4400" b="1" dirty="0" err="1">
                <a:solidFill>
                  <a:schemeClr val="bg1"/>
                </a:solidFill>
              </a:rPr>
              <a:t>Thơ</a:t>
            </a:r>
            <a:r>
              <a:rPr lang="fr-FR" sz="4400" b="1" dirty="0">
                <a:solidFill>
                  <a:schemeClr val="bg1"/>
                </a:solidFill>
              </a:rPr>
              <a:t> (</a:t>
            </a:r>
            <a:r>
              <a:rPr lang="fr-FR" sz="4400" b="1" dirty="0" err="1">
                <a:solidFill>
                  <a:schemeClr val="bg1"/>
                </a:solidFill>
              </a:rPr>
              <a:t>Prek</a:t>
            </a:r>
            <a:r>
              <a:rPr lang="fr-FR" sz="4400" b="1" dirty="0">
                <a:solidFill>
                  <a:schemeClr val="bg1"/>
                </a:solidFill>
              </a:rPr>
              <a:t> </a:t>
            </a:r>
            <a:r>
              <a:rPr lang="fr-FR" sz="4400" b="1" dirty="0" err="1">
                <a:solidFill>
                  <a:schemeClr val="bg1"/>
                </a:solidFill>
              </a:rPr>
              <a:t>Russey</a:t>
            </a:r>
            <a:endParaRPr lang="fr-FR" sz="4400" b="1" dirty="0">
              <a:solidFill>
                <a:schemeClr val="bg1"/>
              </a:solidFill>
            </a:endParaRPr>
          </a:p>
        </p:txBody>
      </p:sp>
    </p:spTree>
    <p:extLst>
      <p:ext uri="{BB962C8B-B14F-4D97-AF65-F5344CB8AC3E}">
        <p14:creationId xmlns:p14="http://schemas.microsoft.com/office/powerpoint/2010/main" val="2172915997"/>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B18B4D89-1B59-C63C-0E32-002940BA320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2849" y="369000"/>
            <a:ext cx="9140720" cy="6120000"/>
          </a:xfrm>
          <a:prstGeom prst="rect">
            <a:avLst/>
          </a:prstGeom>
          <a:ln w="38100" cap="sq">
            <a:solidFill>
              <a:srgbClr val="7030A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A6BE8700-A299-F1FA-B344-50838EDD9BDF}"/>
              </a:ext>
            </a:extLst>
          </p:cNvPr>
          <p:cNvSpPr txBox="1"/>
          <p:nvPr/>
        </p:nvSpPr>
        <p:spPr>
          <a:xfrm>
            <a:off x="9624646" y="3130062"/>
            <a:ext cx="2379785" cy="1384995"/>
          </a:xfrm>
          <a:prstGeom prst="rect">
            <a:avLst/>
          </a:prstGeom>
          <a:solidFill>
            <a:schemeClr val="bg1">
              <a:lumMod val="50000"/>
            </a:schemeClr>
          </a:solidFill>
        </p:spPr>
        <p:txBody>
          <a:bodyPr wrap="square" rtlCol="0">
            <a:spAutoFit/>
          </a:bodyPr>
          <a:lstStyle/>
          <a:p>
            <a:r>
              <a:rPr lang="fr-FR" sz="2800" b="1">
                <a:solidFill>
                  <a:schemeClr val="bg1"/>
                </a:solidFill>
              </a:rPr>
              <a:t>Rizières dans le delta du Mékong</a:t>
            </a:r>
            <a:endParaRPr lang="fr-FR" sz="2800" b="1" dirty="0">
              <a:solidFill>
                <a:schemeClr val="bg1"/>
              </a:solidFill>
            </a:endParaRPr>
          </a:p>
        </p:txBody>
      </p:sp>
    </p:spTree>
    <p:extLst>
      <p:ext uri="{BB962C8B-B14F-4D97-AF65-F5344CB8AC3E}">
        <p14:creationId xmlns:p14="http://schemas.microsoft.com/office/powerpoint/2010/main" val="1308230521"/>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2D9EB72D-824B-E89B-8F49-60ED8665DC1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AACC11FA-FAB3-5DD8-1617-68101B5ADF1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5621" y="369000"/>
            <a:ext cx="9066620" cy="612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C232CCF-8909-0D67-3D77-F15E822183C3}"/>
              </a:ext>
            </a:extLst>
          </p:cNvPr>
          <p:cNvSpPr txBox="1"/>
          <p:nvPr/>
        </p:nvSpPr>
        <p:spPr>
          <a:xfrm>
            <a:off x="9648092" y="3329354"/>
            <a:ext cx="1547446" cy="523220"/>
          </a:xfrm>
          <a:prstGeom prst="rect">
            <a:avLst/>
          </a:prstGeom>
          <a:solidFill>
            <a:schemeClr val="bg1">
              <a:lumMod val="50000"/>
            </a:schemeClr>
          </a:solidFill>
        </p:spPr>
        <p:txBody>
          <a:bodyPr wrap="square" rtlCol="0">
            <a:spAutoFit/>
          </a:bodyPr>
          <a:lstStyle/>
          <a:p>
            <a:r>
              <a:rPr lang="fr-FR" sz="2800" b="1">
                <a:solidFill>
                  <a:schemeClr val="bg1"/>
                </a:solidFill>
              </a:rPr>
              <a:t>Mekong</a:t>
            </a:r>
            <a:endParaRPr lang="fr-FR" sz="2800" b="1" dirty="0">
              <a:solidFill>
                <a:schemeClr val="bg1"/>
              </a:solidFill>
            </a:endParaRPr>
          </a:p>
        </p:txBody>
      </p:sp>
    </p:spTree>
    <p:extLst>
      <p:ext uri="{BB962C8B-B14F-4D97-AF65-F5344CB8AC3E}">
        <p14:creationId xmlns:p14="http://schemas.microsoft.com/office/powerpoint/2010/main" val="3888224924"/>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C5AD0DA6-7288-D07B-CCEE-EB4DFE5D58EB}"/>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80569E51-7FF3-33B4-DFF2-C90AF97541C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31696" y="495000"/>
            <a:ext cx="8805454" cy="5868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4E57D91-0770-EE42-8ABE-EE2F04DA69E8}"/>
              </a:ext>
            </a:extLst>
          </p:cNvPr>
          <p:cNvSpPr txBox="1"/>
          <p:nvPr/>
        </p:nvSpPr>
        <p:spPr>
          <a:xfrm>
            <a:off x="369738" y="2274278"/>
            <a:ext cx="2344615" cy="2988000"/>
          </a:xfrm>
          <a:prstGeom prst="rect">
            <a:avLst/>
          </a:prstGeom>
          <a:solidFill>
            <a:schemeClr val="bg1">
              <a:lumMod val="50000"/>
            </a:schemeClr>
          </a:solidFill>
        </p:spPr>
        <p:txBody>
          <a:bodyPr wrap="square" rtlCol="0">
            <a:spAutoFit/>
          </a:bodyPr>
          <a:lstStyle/>
          <a:p>
            <a:r>
              <a:rPr lang="fr-FR" sz="3200" b="1" dirty="0">
                <a:solidFill>
                  <a:schemeClr val="bg1"/>
                </a:solidFill>
              </a:rPr>
              <a:t>Basse-eaux du Mékong à </a:t>
            </a:r>
            <a:r>
              <a:rPr lang="fr-FR" sz="3200" b="1" dirty="0" err="1">
                <a:solidFill>
                  <a:schemeClr val="bg1"/>
                </a:solidFill>
              </a:rPr>
              <a:t>Luang</a:t>
            </a:r>
            <a:r>
              <a:rPr lang="fr-FR" sz="3200" b="1" dirty="0">
                <a:solidFill>
                  <a:schemeClr val="bg1"/>
                </a:solidFill>
              </a:rPr>
              <a:t> </a:t>
            </a:r>
            <a:r>
              <a:rPr lang="fr-FR" sz="3200" b="1" dirty="0" err="1">
                <a:solidFill>
                  <a:schemeClr val="bg1"/>
                </a:solidFill>
              </a:rPr>
              <a:t>Prabang</a:t>
            </a:r>
            <a:r>
              <a:rPr lang="fr-FR" sz="3200" b="1" dirty="0">
                <a:solidFill>
                  <a:schemeClr val="bg1"/>
                </a:solidFill>
              </a:rPr>
              <a:t> (nord du Laos).</a:t>
            </a:r>
          </a:p>
        </p:txBody>
      </p:sp>
    </p:spTree>
    <p:extLst>
      <p:ext uri="{BB962C8B-B14F-4D97-AF65-F5344CB8AC3E}">
        <p14:creationId xmlns:p14="http://schemas.microsoft.com/office/powerpoint/2010/main" val="3598720627"/>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a:extLst>
            <a:ext uri="{FF2B5EF4-FFF2-40B4-BE49-F238E27FC236}">
              <a16:creationId xmlns:a16="http://schemas.microsoft.com/office/drawing/2014/main" id="{71373012-BC4F-6B0A-F2FF-84ACFD704047}"/>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8C655DA0-73D1-BC4A-A7ED-5F76CD7B520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82276" y="297000"/>
            <a:ext cx="9399684" cy="6264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3AB3FAD-AF1F-C547-A155-E72AB9015F15}"/>
              </a:ext>
            </a:extLst>
          </p:cNvPr>
          <p:cNvSpPr txBox="1"/>
          <p:nvPr/>
        </p:nvSpPr>
        <p:spPr>
          <a:xfrm>
            <a:off x="9811293" y="436246"/>
            <a:ext cx="2227385" cy="6124754"/>
          </a:xfrm>
          <a:prstGeom prst="rect">
            <a:avLst/>
          </a:prstGeom>
          <a:solidFill>
            <a:schemeClr val="bg1">
              <a:lumMod val="50000"/>
            </a:schemeClr>
          </a:solidFill>
        </p:spPr>
        <p:txBody>
          <a:bodyPr wrap="square" rtlCol="0">
            <a:spAutoFit/>
          </a:bodyPr>
          <a:lstStyle/>
          <a:p>
            <a:r>
              <a:rPr lang="fr-FR" sz="2800" b="1">
                <a:solidFill>
                  <a:schemeClr val="bg1"/>
                </a:solidFill>
              </a:rPr>
              <a:t>Le Mékong, au lever du Soleil, vu d'un de ses ponts entre Don Det et Don Khon tout au sud du Laos, région de Si Phan Don juste avant les chutes de Khone.</a:t>
            </a:r>
            <a:endParaRPr lang="fr-FR" sz="2800" b="1" dirty="0">
              <a:solidFill>
                <a:schemeClr val="bg1"/>
              </a:solidFill>
            </a:endParaRPr>
          </a:p>
        </p:txBody>
      </p:sp>
    </p:spTree>
    <p:extLst>
      <p:ext uri="{BB962C8B-B14F-4D97-AF65-F5344CB8AC3E}">
        <p14:creationId xmlns:p14="http://schemas.microsoft.com/office/powerpoint/2010/main" val="1492620773"/>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0956D7D8-78E1-660A-90B1-7C8157839D8A}"/>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87CE15AA-E96D-E380-A41A-3560B9E2382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40466" y="279000"/>
            <a:ext cx="9473120"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00CE57F-A635-14DC-0731-100B2B555DF1}"/>
              </a:ext>
            </a:extLst>
          </p:cNvPr>
          <p:cNvSpPr txBox="1"/>
          <p:nvPr/>
        </p:nvSpPr>
        <p:spPr>
          <a:xfrm>
            <a:off x="164124" y="3153508"/>
            <a:ext cx="2192215" cy="830997"/>
          </a:xfrm>
          <a:prstGeom prst="rect">
            <a:avLst/>
          </a:prstGeom>
          <a:solidFill>
            <a:schemeClr val="bg1">
              <a:lumMod val="50000"/>
            </a:schemeClr>
          </a:solidFill>
        </p:spPr>
        <p:txBody>
          <a:bodyPr wrap="square" rtlCol="0">
            <a:spAutoFit/>
          </a:bodyPr>
          <a:lstStyle/>
          <a:p>
            <a:r>
              <a:rPr lang="fr-FR" sz="2400" b="1">
                <a:solidFill>
                  <a:schemeClr val="bg1"/>
                </a:solidFill>
              </a:rPr>
              <a:t>Une rizière au Viêt Nam.</a:t>
            </a:r>
            <a:endParaRPr lang="fr-FR" sz="2400" b="1" dirty="0">
              <a:solidFill>
                <a:schemeClr val="bg1"/>
              </a:solidFill>
            </a:endParaRPr>
          </a:p>
        </p:txBody>
      </p:sp>
    </p:spTree>
    <p:extLst>
      <p:ext uri="{BB962C8B-B14F-4D97-AF65-F5344CB8AC3E}">
        <p14:creationId xmlns:p14="http://schemas.microsoft.com/office/powerpoint/2010/main" val="2770708916"/>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3C8A91F5-0BFA-C036-E8C7-4A837AF82F9F}"/>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3C158F43-8E53-2E46-1A99-77EC058653F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6000" y="369000"/>
            <a:ext cx="10880000" cy="612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D251C6F-C387-FE12-E047-5E2EC1C52581}"/>
              </a:ext>
            </a:extLst>
          </p:cNvPr>
          <p:cNvSpPr txBox="1"/>
          <p:nvPr/>
        </p:nvSpPr>
        <p:spPr>
          <a:xfrm>
            <a:off x="832092" y="451062"/>
            <a:ext cx="10527816" cy="1815882"/>
          </a:xfrm>
          <a:prstGeom prst="rect">
            <a:avLst/>
          </a:prstGeom>
          <a:solidFill>
            <a:srgbClr val="7030A0"/>
          </a:solidFill>
        </p:spPr>
        <p:txBody>
          <a:bodyPr wrap="square" rtlCol="0">
            <a:spAutoFit/>
          </a:bodyPr>
          <a:lstStyle/>
          <a:p>
            <a:r>
              <a:rPr lang="fr-FR" sz="2800" b="1">
                <a:solidFill>
                  <a:schemeClr val="bg1"/>
                </a:solidFill>
              </a:rPr>
              <a:t>Pirogue filant sur le Mékong devant une île hébergeant un Samanea saman (arbre à pluie) et d'autres arbres, au coucher du Soleil avec des nuages roses, vus depuis Don Det, Si Phan Don (Laos).</a:t>
            </a:r>
            <a:endParaRPr lang="fr-FR" sz="2800" b="1" dirty="0">
              <a:solidFill>
                <a:schemeClr val="bg1"/>
              </a:solidFill>
            </a:endParaRPr>
          </a:p>
        </p:txBody>
      </p:sp>
    </p:spTree>
    <p:extLst>
      <p:ext uri="{BB962C8B-B14F-4D97-AF65-F5344CB8AC3E}">
        <p14:creationId xmlns:p14="http://schemas.microsoft.com/office/powerpoint/2010/main" val="368355223"/>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E8F686C1-1816-98E2-40AD-9D1267F8EE8C}"/>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615DA24-760D-65AD-EB5A-0E03E3730DF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69147" y="279000"/>
            <a:ext cx="9453706"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6D123C0-A3FB-D578-1CC9-22BD626AF47B}"/>
              </a:ext>
            </a:extLst>
          </p:cNvPr>
          <p:cNvSpPr txBox="1"/>
          <p:nvPr/>
        </p:nvSpPr>
        <p:spPr>
          <a:xfrm>
            <a:off x="1643684" y="5744308"/>
            <a:ext cx="9319846" cy="954107"/>
          </a:xfrm>
          <a:prstGeom prst="rect">
            <a:avLst/>
          </a:prstGeom>
          <a:noFill/>
        </p:spPr>
        <p:txBody>
          <a:bodyPr wrap="square" rtlCol="0">
            <a:spAutoFit/>
          </a:bodyPr>
          <a:lstStyle/>
          <a:p>
            <a:r>
              <a:rPr lang="fr-FR" sz="2800" b="1" dirty="0">
                <a:solidFill>
                  <a:schemeClr val="bg1"/>
                </a:solidFill>
              </a:rPr>
              <a:t>Pirogue filant sur le Mékong entre Don </a:t>
            </a:r>
            <a:r>
              <a:rPr lang="fr-FR" sz="2800" b="1" dirty="0" err="1">
                <a:solidFill>
                  <a:schemeClr val="bg1"/>
                </a:solidFill>
              </a:rPr>
              <a:t>Det</a:t>
            </a:r>
            <a:r>
              <a:rPr lang="fr-FR" sz="2800" b="1" dirty="0">
                <a:solidFill>
                  <a:schemeClr val="bg1"/>
                </a:solidFill>
              </a:rPr>
              <a:t> et Don </a:t>
            </a:r>
            <a:r>
              <a:rPr lang="fr-FR" sz="2800" b="1" dirty="0" err="1">
                <a:solidFill>
                  <a:schemeClr val="bg1"/>
                </a:solidFill>
              </a:rPr>
              <a:t>Khon</a:t>
            </a:r>
            <a:r>
              <a:rPr lang="fr-FR" sz="2800" b="1" dirty="0">
                <a:solidFill>
                  <a:schemeClr val="bg1"/>
                </a:solidFill>
              </a:rPr>
              <a:t>, Si Phan Don (Laos).</a:t>
            </a:r>
          </a:p>
        </p:txBody>
      </p:sp>
    </p:spTree>
    <p:extLst>
      <p:ext uri="{BB962C8B-B14F-4D97-AF65-F5344CB8AC3E}">
        <p14:creationId xmlns:p14="http://schemas.microsoft.com/office/powerpoint/2010/main" val="812970222"/>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D997817D-C91F-1035-F35B-5EE514E9956B}"/>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C0BB4A15-A522-534D-0586-B1C52F67DF9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8209" y="333000"/>
            <a:ext cx="9291644" cy="6192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DC798FA-7B11-0DF7-3A4C-B2DD86D371A7}"/>
              </a:ext>
            </a:extLst>
          </p:cNvPr>
          <p:cNvSpPr txBox="1"/>
          <p:nvPr/>
        </p:nvSpPr>
        <p:spPr>
          <a:xfrm>
            <a:off x="9768806" y="1254370"/>
            <a:ext cx="2074985" cy="4832092"/>
          </a:xfrm>
          <a:prstGeom prst="rect">
            <a:avLst/>
          </a:prstGeom>
          <a:solidFill>
            <a:schemeClr val="bg1">
              <a:lumMod val="50000"/>
            </a:schemeClr>
          </a:solidFill>
        </p:spPr>
        <p:txBody>
          <a:bodyPr wrap="square" rtlCol="0">
            <a:spAutoFit/>
          </a:bodyPr>
          <a:lstStyle/>
          <a:p>
            <a:r>
              <a:rPr lang="fr-FR" sz="2800" b="1">
                <a:solidFill>
                  <a:schemeClr val="bg1"/>
                </a:solidFill>
              </a:rPr>
              <a:t>Montagnes, Mékong et habitations éclairées, vues du Mont Phou Si, au crépuscule du soir, à Luang Prabang.</a:t>
            </a:r>
            <a:endParaRPr lang="fr-FR" sz="2800" b="1" dirty="0">
              <a:solidFill>
                <a:schemeClr val="bg1"/>
              </a:solidFill>
            </a:endParaRPr>
          </a:p>
        </p:txBody>
      </p:sp>
    </p:spTree>
    <p:extLst>
      <p:ext uri="{BB962C8B-B14F-4D97-AF65-F5344CB8AC3E}">
        <p14:creationId xmlns:p14="http://schemas.microsoft.com/office/powerpoint/2010/main" val="690101129"/>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9B55BA53-F34B-0F73-AEE9-36DE5518D121}"/>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839A885-C766-5C2B-017F-BAA36DE11A4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80339" y="445500"/>
            <a:ext cx="7956000" cy="5967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558FEE9-D78E-D86B-2381-0C05067C592B}"/>
              </a:ext>
            </a:extLst>
          </p:cNvPr>
          <p:cNvSpPr txBox="1"/>
          <p:nvPr/>
        </p:nvSpPr>
        <p:spPr>
          <a:xfrm>
            <a:off x="152400" y="2308344"/>
            <a:ext cx="3434862" cy="2677656"/>
          </a:xfrm>
          <a:prstGeom prst="rect">
            <a:avLst/>
          </a:prstGeom>
          <a:solidFill>
            <a:schemeClr val="bg1">
              <a:lumMod val="50000"/>
            </a:schemeClr>
          </a:solidFill>
        </p:spPr>
        <p:txBody>
          <a:bodyPr wrap="square" rtlCol="0">
            <a:spAutoFit/>
          </a:bodyPr>
          <a:lstStyle/>
          <a:p>
            <a:r>
              <a:rPr lang="fr-FR" sz="2800" b="1">
                <a:solidFill>
                  <a:schemeClr val="bg1"/>
                </a:solidFill>
              </a:rPr>
              <a:t>Cascades de Pahpeng, un des rapides des chutes de Khone, près de la frontière du Laos et du Cambodge.</a:t>
            </a:r>
            <a:endParaRPr lang="fr-FR" sz="2800" b="1" dirty="0">
              <a:solidFill>
                <a:schemeClr val="bg1"/>
              </a:solidFill>
            </a:endParaRPr>
          </a:p>
        </p:txBody>
      </p:sp>
    </p:spTree>
    <p:extLst>
      <p:ext uri="{BB962C8B-B14F-4D97-AF65-F5344CB8AC3E}">
        <p14:creationId xmlns:p14="http://schemas.microsoft.com/office/powerpoint/2010/main" val="427673835"/>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CFD558E1-F134-1F77-225D-D9C158C6C443}"/>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5FF8C59-E35E-0DEF-7BFA-C331563C039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1692" y="315000"/>
            <a:ext cx="8304000" cy="6228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897F8A6-5D41-DF3E-C833-550842C2DBDC}"/>
              </a:ext>
            </a:extLst>
          </p:cNvPr>
          <p:cNvSpPr txBox="1"/>
          <p:nvPr/>
        </p:nvSpPr>
        <p:spPr>
          <a:xfrm>
            <a:off x="8819815" y="2860431"/>
            <a:ext cx="3020493" cy="1384995"/>
          </a:xfrm>
          <a:prstGeom prst="rect">
            <a:avLst/>
          </a:prstGeom>
          <a:solidFill>
            <a:schemeClr val="bg1">
              <a:lumMod val="50000"/>
            </a:schemeClr>
          </a:solidFill>
        </p:spPr>
        <p:txBody>
          <a:bodyPr wrap="square" rtlCol="0">
            <a:spAutoFit/>
          </a:bodyPr>
          <a:lstStyle/>
          <a:p>
            <a:r>
              <a:rPr lang="fr-FR" sz="2800" b="1">
                <a:solidFill>
                  <a:schemeClr val="bg1"/>
                </a:solidFill>
              </a:rPr>
              <a:t>Transport de ramboutans dans le delta.</a:t>
            </a:r>
            <a:endParaRPr lang="fr-FR" sz="2800" b="1" dirty="0">
              <a:solidFill>
                <a:schemeClr val="bg1"/>
              </a:solidFill>
            </a:endParaRPr>
          </a:p>
        </p:txBody>
      </p:sp>
    </p:spTree>
    <p:extLst>
      <p:ext uri="{BB962C8B-B14F-4D97-AF65-F5344CB8AC3E}">
        <p14:creationId xmlns:p14="http://schemas.microsoft.com/office/powerpoint/2010/main" val="304189499"/>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4567E924-E1BD-1BF3-0C56-CE5C518A7C17}"/>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C0FB36C4-39D3-BA08-467D-2CE344B2A488}"/>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634153" y="369000"/>
            <a:ext cx="8160000" cy="612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523B52A-90EC-BE09-DEB1-CE34D3B5E5DC}"/>
              </a:ext>
            </a:extLst>
          </p:cNvPr>
          <p:cNvSpPr txBox="1"/>
          <p:nvPr/>
        </p:nvSpPr>
        <p:spPr>
          <a:xfrm>
            <a:off x="397847" y="3141785"/>
            <a:ext cx="3012832" cy="954107"/>
          </a:xfrm>
          <a:prstGeom prst="rect">
            <a:avLst/>
          </a:prstGeom>
          <a:solidFill>
            <a:schemeClr val="bg1">
              <a:lumMod val="50000"/>
            </a:schemeClr>
          </a:solidFill>
        </p:spPr>
        <p:txBody>
          <a:bodyPr wrap="square" rtlCol="0">
            <a:spAutoFit/>
          </a:bodyPr>
          <a:lstStyle/>
          <a:p>
            <a:r>
              <a:rPr lang="fr-FR" sz="2800" b="1" dirty="0">
                <a:solidFill>
                  <a:schemeClr val="bg1"/>
                </a:solidFill>
              </a:rPr>
              <a:t>Transport de riz à Vinh Long.</a:t>
            </a:r>
          </a:p>
        </p:txBody>
      </p:sp>
    </p:spTree>
    <p:extLst>
      <p:ext uri="{BB962C8B-B14F-4D97-AF65-F5344CB8AC3E}">
        <p14:creationId xmlns:p14="http://schemas.microsoft.com/office/powerpoint/2010/main" val="1835119396"/>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53C9D364-78BB-D677-4557-45B8C8612750}"/>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8FBDE1E-609F-F825-5543-613C93B7ECA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4854" y="369000"/>
            <a:ext cx="9172848" cy="612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0D277FC-BADB-498F-86B5-34700351424F}"/>
              </a:ext>
            </a:extLst>
          </p:cNvPr>
          <p:cNvSpPr txBox="1"/>
          <p:nvPr/>
        </p:nvSpPr>
        <p:spPr>
          <a:xfrm>
            <a:off x="9554308" y="3429000"/>
            <a:ext cx="2461846" cy="1384995"/>
          </a:xfrm>
          <a:prstGeom prst="rect">
            <a:avLst/>
          </a:prstGeom>
          <a:solidFill>
            <a:schemeClr val="tx1"/>
          </a:solidFill>
        </p:spPr>
        <p:txBody>
          <a:bodyPr wrap="square" rtlCol="0">
            <a:spAutoFit/>
          </a:bodyPr>
          <a:lstStyle/>
          <a:p>
            <a:r>
              <a:rPr lang="fr-FR" sz="2800" b="1">
                <a:solidFill>
                  <a:schemeClr val="bg1"/>
                </a:solidFill>
              </a:rPr>
              <a:t>Sur le ferry-boat du Mékong.</a:t>
            </a:r>
            <a:endParaRPr lang="fr-FR" sz="2800" b="1" dirty="0">
              <a:solidFill>
                <a:schemeClr val="bg1"/>
              </a:solidFill>
            </a:endParaRPr>
          </a:p>
        </p:txBody>
      </p:sp>
    </p:spTree>
    <p:extLst>
      <p:ext uri="{BB962C8B-B14F-4D97-AF65-F5344CB8AC3E}">
        <p14:creationId xmlns:p14="http://schemas.microsoft.com/office/powerpoint/2010/main" val="1412876488"/>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CD6674BD-8880-E3AA-6F85-65C9FFB7FC1B}"/>
            </a:ext>
          </a:extLst>
        </p:cNvPr>
        <p:cNvGrpSpPr/>
        <p:nvPr/>
      </p:nvGrpSpPr>
      <p:grpSpPr>
        <a:xfrm>
          <a:off x="0" y="0"/>
          <a:ext cx="0" cy="0"/>
          <a:chOff x="0" y="0"/>
          <a:chExt cx="0" cy="0"/>
        </a:xfrm>
      </p:grpSpPr>
      <p:pic>
        <p:nvPicPr>
          <p:cNvPr id="4" name="Image 3">
            <a:extLst>
              <a:ext uri="{FF2B5EF4-FFF2-40B4-BE49-F238E27FC236}">
                <a16:creationId xmlns:a16="http://schemas.microsoft.com/office/drawing/2014/main" id="{E2A37D5C-6FDC-153F-4B78-CB8AED2117C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8000" y="324000"/>
            <a:ext cx="9936000" cy="621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5" name="ZoneTexte 4">
            <a:extLst>
              <a:ext uri="{FF2B5EF4-FFF2-40B4-BE49-F238E27FC236}">
                <a16:creationId xmlns:a16="http://schemas.microsoft.com/office/drawing/2014/main" id="{273875AE-70C5-6D01-6E41-363E75EBC94B}"/>
              </a:ext>
            </a:extLst>
          </p:cNvPr>
          <p:cNvSpPr txBox="1"/>
          <p:nvPr/>
        </p:nvSpPr>
        <p:spPr>
          <a:xfrm>
            <a:off x="1128000" y="5703003"/>
            <a:ext cx="6518031" cy="830997"/>
          </a:xfrm>
          <a:prstGeom prst="rect">
            <a:avLst/>
          </a:prstGeom>
          <a:solidFill>
            <a:schemeClr val="bg1">
              <a:lumMod val="50000"/>
            </a:schemeClr>
          </a:solidFill>
        </p:spPr>
        <p:txBody>
          <a:bodyPr wrap="square" rtlCol="0">
            <a:spAutoFit/>
          </a:bodyPr>
          <a:lstStyle/>
          <a:p>
            <a:r>
              <a:rPr lang="fr-FR" sz="2400" b="1">
                <a:solidFill>
                  <a:schemeClr val="bg1"/>
                </a:solidFill>
              </a:rPr>
              <a:t>Pirogue filant de la rivière Nam Khan vers le Mékong, un jour ensoleillé à Luang Prabang.</a:t>
            </a:r>
            <a:endParaRPr lang="fr-FR" sz="2400" b="1" dirty="0">
              <a:solidFill>
                <a:schemeClr val="bg1"/>
              </a:solidFill>
            </a:endParaRPr>
          </a:p>
        </p:txBody>
      </p:sp>
    </p:spTree>
    <p:extLst>
      <p:ext uri="{BB962C8B-B14F-4D97-AF65-F5344CB8AC3E}">
        <p14:creationId xmlns:p14="http://schemas.microsoft.com/office/powerpoint/2010/main" val="3089888163"/>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EC5FA9F3-62E9-5A46-CCBF-811C75C525E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0AD6DA8A-CE9B-7BF8-3938-B4909D013BC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58308" y="297000"/>
            <a:ext cx="8352000" cy="6264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38107FC-7155-2327-0FC3-C770502BE813}"/>
              </a:ext>
            </a:extLst>
          </p:cNvPr>
          <p:cNvSpPr txBox="1"/>
          <p:nvPr/>
        </p:nvSpPr>
        <p:spPr>
          <a:xfrm>
            <a:off x="175846" y="3681046"/>
            <a:ext cx="3083169" cy="1384995"/>
          </a:xfrm>
          <a:prstGeom prst="rect">
            <a:avLst/>
          </a:prstGeom>
          <a:solidFill>
            <a:schemeClr val="bg1">
              <a:lumMod val="50000"/>
            </a:schemeClr>
          </a:solidFill>
        </p:spPr>
        <p:txBody>
          <a:bodyPr wrap="square" rtlCol="0">
            <a:spAutoFit/>
          </a:bodyPr>
          <a:lstStyle/>
          <a:p>
            <a:r>
              <a:rPr lang="fr-FR" sz="2800" b="1">
                <a:solidFill>
                  <a:schemeClr val="bg1"/>
                </a:solidFill>
              </a:rPr>
              <a:t>Pont laotien franchissant le Mékong à Paksé.</a:t>
            </a:r>
            <a:endParaRPr lang="fr-FR" sz="2800" b="1" dirty="0">
              <a:solidFill>
                <a:schemeClr val="bg1"/>
              </a:solidFill>
            </a:endParaRPr>
          </a:p>
        </p:txBody>
      </p:sp>
    </p:spTree>
    <p:extLst>
      <p:ext uri="{BB962C8B-B14F-4D97-AF65-F5344CB8AC3E}">
        <p14:creationId xmlns:p14="http://schemas.microsoft.com/office/powerpoint/2010/main" val="930269380"/>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FFD54ABB-B6BC-65D3-9C38-98A18993E09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04B01D0B-4ED4-4E86-37A6-EBE4639F119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98593" y="315000"/>
            <a:ext cx="6234494" cy="6228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8837736-D8E4-5FC6-7849-58341FB6BF39}"/>
              </a:ext>
            </a:extLst>
          </p:cNvPr>
          <p:cNvSpPr txBox="1"/>
          <p:nvPr/>
        </p:nvSpPr>
        <p:spPr>
          <a:xfrm>
            <a:off x="9097108" y="2385646"/>
            <a:ext cx="2930769" cy="2677656"/>
          </a:xfrm>
          <a:prstGeom prst="rect">
            <a:avLst/>
          </a:prstGeom>
          <a:solidFill>
            <a:schemeClr val="bg1">
              <a:lumMod val="50000"/>
            </a:schemeClr>
          </a:solidFill>
        </p:spPr>
        <p:txBody>
          <a:bodyPr wrap="square" rtlCol="0">
            <a:spAutoFit/>
          </a:bodyPr>
          <a:lstStyle/>
          <a:p>
            <a:r>
              <a:rPr lang="fr-FR" sz="2800" b="1">
                <a:solidFill>
                  <a:schemeClr val="bg1"/>
                </a:solidFill>
              </a:rPr>
              <a:t>Épandage par hélicoptère de l'agent orange dans le delta du Mékong le 26 juillet 1969.</a:t>
            </a:r>
            <a:endParaRPr lang="fr-FR" sz="2800" b="1" dirty="0">
              <a:solidFill>
                <a:schemeClr val="bg1"/>
              </a:solidFill>
            </a:endParaRPr>
          </a:p>
        </p:txBody>
      </p:sp>
    </p:spTree>
    <p:extLst>
      <p:ext uri="{BB962C8B-B14F-4D97-AF65-F5344CB8AC3E}">
        <p14:creationId xmlns:p14="http://schemas.microsoft.com/office/powerpoint/2010/main" val="2229070451"/>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6492E012-08C6-B441-84D5-D0DABDAFCA85}"/>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E67251AA-8FB9-2235-2AAC-D7AD77CD408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97802" y="369000"/>
            <a:ext cx="9140718" cy="612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7B30310-2E26-645F-FB50-4BED9D078296}"/>
              </a:ext>
            </a:extLst>
          </p:cNvPr>
          <p:cNvSpPr txBox="1"/>
          <p:nvPr/>
        </p:nvSpPr>
        <p:spPr>
          <a:xfrm>
            <a:off x="211015" y="2194950"/>
            <a:ext cx="2310938" cy="2677656"/>
          </a:xfrm>
          <a:prstGeom prst="rect">
            <a:avLst/>
          </a:prstGeom>
          <a:solidFill>
            <a:schemeClr val="bg1">
              <a:lumMod val="50000"/>
            </a:schemeClr>
          </a:solidFill>
        </p:spPr>
        <p:txBody>
          <a:bodyPr wrap="square" rtlCol="0">
            <a:spAutoFit/>
          </a:bodyPr>
          <a:lstStyle/>
          <a:p>
            <a:r>
              <a:rPr lang="fr-FR" sz="2800" b="1">
                <a:solidFill>
                  <a:schemeClr val="bg1"/>
                </a:solidFill>
              </a:rPr>
              <a:t>Végétation sur les bords du Mékong à Luang Prabang (2009).</a:t>
            </a:r>
            <a:endParaRPr lang="fr-FR" sz="2800" b="1" dirty="0">
              <a:solidFill>
                <a:schemeClr val="bg1"/>
              </a:solidFill>
            </a:endParaRPr>
          </a:p>
        </p:txBody>
      </p:sp>
    </p:spTree>
    <p:extLst>
      <p:ext uri="{BB962C8B-B14F-4D97-AF65-F5344CB8AC3E}">
        <p14:creationId xmlns:p14="http://schemas.microsoft.com/office/powerpoint/2010/main" val="1530632819"/>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6606AA8E-A472-D8DB-5DEC-D621D669793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0CEEF0EE-E947-CB2A-9C8E-FB793B53E33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3184" y="369000"/>
            <a:ext cx="9140718" cy="612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ABB2E09-8242-FC19-A938-3240DB10FACE}"/>
              </a:ext>
            </a:extLst>
          </p:cNvPr>
          <p:cNvSpPr txBox="1"/>
          <p:nvPr/>
        </p:nvSpPr>
        <p:spPr>
          <a:xfrm>
            <a:off x="9718431" y="1049391"/>
            <a:ext cx="2286000" cy="5016758"/>
          </a:xfrm>
          <a:prstGeom prst="rect">
            <a:avLst/>
          </a:prstGeom>
          <a:solidFill>
            <a:schemeClr val="bg1">
              <a:lumMod val="50000"/>
            </a:schemeClr>
          </a:solidFill>
        </p:spPr>
        <p:txBody>
          <a:bodyPr wrap="square" rtlCol="0">
            <a:spAutoFit/>
          </a:bodyPr>
          <a:lstStyle/>
          <a:p>
            <a:r>
              <a:rPr lang="fr-FR" sz="2000" b="1" dirty="0">
                <a:solidFill>
                  <a:schemeClr val="bg1"/>
                </a:solidFill>
              </a:rPr>
              <a:t>Les poissons des fleuves constituent avec le riz une des bases de l'alimentation. Vente de poissons-chats </a:t>
            </a:r>
            <a:r>
              <a:rPr lang="fr-FR" sz="2000" b="1" dirty="0" err="1">
                <a:solidFill>
                  <a:schemeClr val="bg1"/>
                </a:solidFill>
              </a:rPr>
              <a:t>pangasius</a:t>
            </a:r>
            <a:r>
              <a:rPr lang="fr-FR" sz="2000" b="1" dirty="0">
                <a:solidFill>
                  <a:schemeClr val="bg1"/>
                </a:solidFill>
              </a:rPr>
              <a:t> </a:t>
            </a:r>
            <a:r>
              <a:rPr lang="fr-FR" sz="2000" b="1" dirty="0" err="1">
                <a:solidFill>
                  <a:schemeClr val="bg1"/>
                </a:solidFill>
              </a:rPr>
              <a:t>bocourti</a:t>
            </a:r>
            <a:r>
              <a:rPr lang="fr-FR" sz="2000" b="1" dirty="0">
                <a:solidFill>
                  <a:schemeClr val="bg1"/>
                </a:solidFill>
              </a:rPr>
              <a:t> élevés en aquaculture ou pêchés dans le fleuve au marché de Vinh Long, delta du Mékong (Viêt Nam).</a:t>
            </a:r>
          </a:p>
        </p:txBody>
      </p:sp>
    </p:spTree>
    <p:extLst>
      <p:ext uri="{BB962C8B-B14F-4D97-AF65-F5344CB8AC3E}">
        <p14:creationId xmlns:p14="http://schemas.microsoft.com/office/powerpoint/2010/main" val="4015615952"/>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36AA0074-0AB9-A8A7-C7CC-E412218FB4A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0E4AF5E-EDA2-BC08-CFB7-E445AC9F98B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645878" y="333000"/>
            <a:ext cx="8256000" cy="6192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85FB467-1523-F417-FD5D-804C48AF4F00}"/>
              </a:ext>
            </a:extLst>
          </p:cNvPr>
          <p:cNvSpPr txBox="1"/>
          <p:nvPr/>
        </p:nvSpPr>
        <p:spPr>
          <a:xfrm>
            <a:off x="445477" y="3118338"/>
            <a:ext cx="3048000" cy="954107"/>
          </a:xfrm>
          <a:prstGeom prst="rect">
            <a:avLst/>
          </a:prstGeom>
          <a:solidFill>
            <a:schemeClr val="bg1">
              <a:lumMod val="50000"/>
            </a:schemeClr>
          </a:solidFill>
        </p:spPr>
        <p:txBody>
          <a:bodyPr wrap="square" rtlCol="0">
            <a:spAutoFit/>
          </a:bodyPr>
          <a:lstStyle/>
          <a:p>
            <a:r>
              <a:rPr lang="fr-FR" sz="2800" b="1">
                <a:solidFill>
                  <a:schemeClr val="bg1"/>
                </a:solidFill>
              </a:rPr>
              <a:t>Nepenthes bokorensis plant.</a:t>
            </a:r>
            <a:endParaRPr lang="fr-FR" sz="2800" b="1" dirty="0">
              <a:solidFill>
                <a:schemeClr val="bg1"/>
              </a:solidFill>
            </a:endParaRPr>
          </a:p>
        </p:txBody>
      </p:sp>
    </p:spTree>
    <p:extLst>
      <p:ext uri="{BB962C8B-B14F-4D97-AF65-F5344CB8AC3E}">
        <p14:creationId xmlns:p14="http://schemas.microsoft.com/office/powerpoint/2010/main" val="4016880626"/>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6697926B-D858-5668-93C4-EA3617B3CD47}"/>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B812D793-24B1-2355-94ED-2CE24350BB5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8246" y="351000"/>
            <a:ext cx="8208000" cy="6156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8172611-84B9-0E89-B65B-FF8C44F547FD}"/>
              </a:ext>
            </a:extLst>
          </p:cNvPr>
          <p:cNvSpPr txBox="1"/>
          <p:nvPr/>
        </p:nvSpPr>
        <p:spPr>
          <a:xfrm>
            <a:off x="8768862" y="2215662"/>
            <a:ext cx="3094892" cy="2677656"/>
          </a:xfrm>
          <a:prstGeom prst="rect">
            <a:avLst/>
          </a:prstGeom>
          <a:solidFill>
            <a:schemeClr val="bg1">
              <a:lumMod val="50000"/>
            </a:schemeClr>
          </a:solidFill>
        </p:spPr>
        <p:txBody>
          <a:bodyPr wrap="square" rtlCol="0">
            <a:spAutoFit/>
          </a:bodyPr>
          <a:lstStyle/>
          <a:p>
            <a:r>
              <a:rPr lang="fr-FR" sz="2800" b="1" dirty="0">
                <a:solidFill>
                  <a:schemeClr val="bg1"/>
                </a:solidFill>
              </a:rPr>
              <a:t>Poisson-chat géant du Mékong, endémique du fleuve Mékong (jusqu'à 3 m de long et 350 kg).</a:t>
            </a:r>
          </a:p>
        </p:txBody>
      </p:sp>
    </p:spTree>
    <p:extLst>
      <p:ext uri="{BB962C8B-B14F-4D97-AF65-F5344CB8AC3E}">
        <p14:creationId xmlns:p14="http://schemas.microsoft.com/office/powerpoint/2010/main" val="1099391763"/>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1FB3FA89-FF65-0793-5743-881FBC9BFE5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6BBBBDFA-7A71-D148-F6B5-19C7DDBA946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62544" y="279000"/>
            <a:ext cx="9487055"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3C4603D-E9E4-F29B-7655-BC3C81931EB5}"/>
              </a:ext>
            </a:extLst>
          </p:cNvPr>
          <p:cNvSpPr txBox="1"/>
          <p:nvPr/>
        </p:nvSpPr>
        <p:spPr>
          <a:xfrm>
            <a:off x="117231" y="2368062"/>
            <a:ext cx="2133600" cy="3046988"/>
          </a:xfrm>
          <a:prstGeom prst="rect">
            <a:avLst/>
          </a:prstGeom>
          <a:solidFill>
            <a:schemeClr val="bg1">
              <a:lumMod val="50000"/>
            </a:schemeClr>
          </a:solidFill>
        </p:spPr>
        <p:txBody>
          <a:bodyPr wrap="square" rtlCol="0">
            <a:spAutoFit/>
          </a:bodyPr>
          <a:lstStyle/>
          <a:p>
            <a:r>
              <a:rPr lang="fr-FR" sz="3200" b="1">
                <a:solidFill>
                  <a:schemeClr val="bg1"/>
                </a:solidFill>
              </a:rPr>
              <a:t>Pangasius sanitwongsei (jusqu'à 3 m de long et 300 kg).</a:t>
            </a:r>
            <a:endParaRPr lang="fr-FR" sz="3200" b="1" dirty="0">
              <a:solidFill>
                <a:schemeClr val="bg1"/>
              </a:solidFill>
            </a:endParaRPr>
          </a:p>
        </p:txBody>
      </p:sp>
    </p:spTree>
    <p:extLst>
      <p:ext uri="{BB962C8B-B14F-4D97-AF65-F5344CB8AC3E}">
        <p14:creationId xmlns:p14="http://schemas.microsoft.com/office/powerpoint/2010/main" val="2950987181"/>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E96E256A-5D51-46C7-AD7E-5527BE88D04A}"/>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16D4186F-907B-944B-3BCB-D2EBD899BF5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D80C8A1-1243-43B3-271D-CD3D975730A1}"/>
              </a:ext>
            </a:extLst>
          </p:cNvPr>
          <p:cNvSpPr txBox="1"/>
          <p:nvPr/>
        </p:nvSpPr>
        <p:spPr>
          <a:xfrm>
            <a:off x="2391507" y="6055780"/>
            <a:ext cx="8452339" cy="523220"/>
          </a:xfrm>
          <a:prstGeom prst="rect">
            <a:avLst/>
          </a:prstGeom>
          <a:noFill/>
        </p:spPr>
        <p:txBody>
          <a:bodyPr wrap="square" rtlCol="0">
            <a:spAutoFit/>
          </a:bodyPr>
          <a:lstStyle/>
          <a:p>
            <a:r>
              <a:rPr lang="fr-FR" sz="2800" b="1">
                <a:solidFill>
                  <a:schemeClr val="bg1"/>
                </a:solidFill>
              </a:rPr>
              <a:t> Excursion en bateau aux grottes de Pak Ou</a:t>
            </a:r>
            <a:endParaRPr lang="fr-FR" sz="2800" b="1" dirty="0">
              <a:solidFill>
                <a:schemeClr val="bg1"/>
              </a:solidFill>
            </a:endParaRPr>
          </a:p>
        </p:txBody>
      </p:sp>
    </p:spTree>
    <p:extLst>
      <p:ext uri="{BB962C8B-B14F-4D97-AF65-F5344CB8AC3E}">
        <p14:creationId xmlns:p14="http://schemas.microsoft.com/office/powerpoint/2010/main" val="762959873"/>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08DD66BD-8D17-D25B-EC18-EBB54A06037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F6B5216B-BCCD-D522-962A-22BDC6C9867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06000" y="340875"/>
            <a:ext cx="10980000" cy="617625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BF1C350-A03D-F339-A145-E579176DB962}"/>
              </a:ext>
            </a:extLst>
          </p:cNvPr>
          <p:cNvSpPr txBox="1"/>
          <p:nvPr/>
        </p:nvSpPr>
        <p:spPr>
          <a:xfrm>
            <a:off x="1523999" y="340875"/>
            <a:ext cx="9382062" cy="523220"/>
          </a:xfrm>
          <a:prstGeom prst="rect">
            <a:avLst/>
          </a:prstGeom>
          <a:noFill/>
        </p:spPr>
        <p:txBody>
          <a:bodyPr wrap="square" rtlCol="0">
            <a:spAutoFit/>
          </a:bodyPr>
          <a:lstStyle/>
          <a:p>
            <a:r>
              <a:rPr lang="fr-FR" sz="2800" b="1">
                <a:solidFill>
                  <a:schemeClr val="bg1"/>
                </a:solidFill>
              </a:rPr>
              <a:t> Bateau touristique de Tien Giang sur le Mékong, Vietnam</a:t>
            </a:r>
            <a:endParaRPr lang="fr-FR" sz="2800" b="1" dirty="0">
              <a:solidFill>
                <a:schemeClr val="bg1"/>
              </a:solidFill>
            </a:endParaRPr>
          </a:p>
        </p:txBody>
      </p:sp>
    </p:spTree>
    <p:extLst>
      <p:ext uri="{BB962C8B-B14F-4D97-AF65-F5344CB8AC3E}">
        <p14:creationId xmlns:p14="http://schemas.microsoft.com/office/powerpoint/2010/main" val="4145350009"/>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DA04AF5E-F0C8-70AE-B8FD-2D9DDF6A59F0}"/>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CC816139-DA39-AB4F-3105-41D4A5D0A7B2}"/>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59019" y="279000"/>
            <a:ext cx="9187500"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D8EE80D-0DB3-DE6C-079B-AAC63E1D0376}"/>
              </a:ext>
            </a:extLst>
          </p:cNvPr>
          <p:cNvSpPr txBox="1"/>
          <p:nvPr/>
        </p:nvSpPr>
        <p:spPr>
          <a:xfrm>
            <a:off x="9718431" y="2977662"/>
            <a:ext cx="2114550" cy="1384995"/>
          </a:xfrm>
          <a:prstGeom prst="rect">
            <a:avLst/>
          </a:prstGeom>
          <a:solidFill>
            <a:schemeClr val="bg1">
              <a:lumMod val="50000"/>
            </a:schemeClr>
          </a:solidFill>
        </p:spPr>
        <p:txBody>
          <a:bodyPr wrap="square" rtlCol="0">
            <a:spAutoFit/>
          </a:bodyPr>
          <a:lstStyle/>
          <a:p>
            <a:r>
              <a:rPr lang="fr-FR" sz="2800" b="1">
                <a:solidFill>
                  <a:schemeClr val="bg1"/>
                </a:solidFill>
              </a:rPr>
              <a:t> Marché flottant de Nga Nam</a:t>
            </a:r>
            <a:endParaRPr lang="fr-FR" sz="2800" b="1" dirty="0">
              <a:solidFill>
                <a:schemeClr val="bg1"/>
              </a:solidFill>
            </a:endParaRPr>
          </a:p>
        </p:txBody>
      </p:sp>
    </p:spTree>
    <p:extLst>
      <p:ext uri="{BB962C8B-B14F-4D97-AF65-F5344CB8AC3E}">
        <p14:creationId xmlns:p14="http://schemas.microsoft.com/office/powerpoint/2010/main" val="3300057363"/>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12E65B6C-FC65-7ED9-0DB9-46ABA1AF1C0A}"/>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4C08699F-9F39-CCD2-9A3E-76A41CF62AA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691912" y="297000"/>
            <a:ext cx="9135000" cy="6264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16BEC97-ACDC-0EF9-B422-661B57CF18B3}"/>
              </a:ext>
            </a:extLst>
          </p:cNvPr>
          <p:cNvSpPr txBox="1"/>
          <p:nvPr/>
        </p:nvSpPr>
        <p:spPr>
          <a:xfrm>
            <a:off x="0" y="3212123"/>
            <a:ext cx="2590800" cy="1384995"/>
          </a:xfrm>
          <a:prstGeom prst="rect">
            <a:avLst/>
          </a:prstGeom>
          <a:solidFill>
            <a:schemeClr val="bg1">
              <a:lumMod val="50000"/>
            </a:schemeClr>
          </a:solidFill>
        </p:spPr>
        <p:txBody>
          <a:bodyPr wrap="square" rtlCol="0">
            <a:spAutoFit/>
          </a:bodyPr>
          <a:lstStyle/>
          <a:p>
            <a:r>
              <a:rPr lang="fr-FR" sz="2800" b="1">
                <a:solidFill>
                  <a:schemeClr val="bg1"/>
                </a:solidFill>
              </a:rPr>
              <a:t>Marché flottant de Cai Rang</a:t>
            </a:r>
            <a:endParaRPr lang="fr-FR" sz="2800" b="1" dirty="0">
              <a:solidFill>
                <a:schemeClr val="bg1"/>
              </a:solidFill>
            </a:endParaRPr>
          </a:p>
        </p:txBody>
      </p:sp>
    </p:spTree>
    <p:extLst>
      <p:ext uri="{BB962C8B-B14F-4D97-AF65-F5344CB8AC3E}">
        <p14:creationId xmlns:p14="http://schemas.microsoft.com/office/powerpoint/2010/main" val="2026800310"/>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734042CF-20CB-5771-FFF4-66B602768A01}"/>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0378879-503E-E8E3-10B7-F7E331562B9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53511" y="279000"/>
            <a:ext cx="9187502"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0997A28-C5C7-5838-D0BF-6E5FF600CCA7}"/>
              </a:ext>
            </a:extLst>
          </p:cNvPr>
          <p:cNvSpPr txBox="1"/>
          <p:nvPr/>
        </p:nvSpPr>
        <p:spPr>
          <a:xfrm>
            <a:off x="9601200" y="2989385"/>
            <a:ext cx="2337289" cy="1384995"/>
          </a:xfrm>
          <a:prstGeom prst="rect">
            <a:avLst/>
          </a:prstGeom>
          <a:solidFill>
            <a:schemeClr val="bg1">
              <a:lumMod val="50000"/>
            </a:schemeClr>
          </a:solidFill>
        </p:spPr>
        <p:txBody>
          <a:bodyPr wrap="square" rtlCol="0">
            <a:spAutoFit/>
          </a:bodyPr>
          <a:lstStyle/>
          <a:p>
            <a:r>
              <a:rPr lang="fr-FR" sz="2800" b="1">
                <a:solidFill>
                  <a:schemeClr val="bg1"/>
                </a:solidFill>
              </a:rPr>
              <a:t> Marché flottant de Phung Hiep</a:t>
            </a:r>
            <a:endParaRPr lang="fr-FR" sz="2800" b="1" dirty="0">
              <a:solidFill>
                <a:schemeClr val="bg1"/>
              </a:solidFill>
            </a:endParaRPr>
          </a:p>
        </p:txBody>
      </p:sp>
    </p:spTree>
    <p:extLst>
      <p:ext uri="{BB962C8B-B14F-4D97-AF65-F5344CB8AC3E}">
        <p14:creationId xmlns:p14="http://schemas.microsoft.com/office/powerpoint/2010/main" val="403906251"/>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8F961103-7F2C-374E-04B4-DAC2FE636B4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83A0637-3350-29C5-869B-BB54A0D784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606211" y="675000"/>
            <a:ext cx="9125023" cy="5508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5CB53A2-05DD-6773-2B0E-7E7D2BBB842D}"/>
              </a:ext>
            </a:extLst>
          </p:cNvPr>
          <p:cNvSpPr txBox="1"/>
          <p:nvPr/>
        </p:nvSpPr>
        <p:spPr>
          <a:xfrm>
            <a:off x="253887" y="2198077"/>
            <a:ext cx="2145323" cy="2677656"/>
          </a:xfrm>
          <a:prstGeom prst="rect">
            <a:avLst/>
          </a:prstGeom>
          <a:solidFill>
            <a:schemeClr val="bg1">
              <a:lumMod val="50000"/>
            </a:schemeClr>
          </a:solidFill>
        </p:spPr>
        <p:txBody>
          <a:bodyPr wrap="square" rtlCol="0">
            <a:spAutoFit/>
          </a:bodyPr>
          <a:lstStyle/>
          <a:p>
            <a:r>
              <a:rPr lang="fr-FR" sz="2800" b="1" dirty="0">
                <a:solidFill>
                  <a:schemeClr val="bg1"/>
                </a:solidFill>
              </a:rPr>
              <a:t>Le marché flottant est un marché typique du delta du Mékong,</a:t>
            </a:r>
          </a:p>
        </p:txBody>
      </p:sp>
    </p:spTree>
    <p:extLst>
      <p:ext uri="{BB962C8B-B14F-4D97-AF65-F5344CB8AC3E}">
        <p14:creationId xmlns:p14="http://schemas.microsoft.com/office/powerpoint/2010/main" val="2485569992"/>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E1ECC958-BD95-F1DD-6272-A76E203EE7B4}"/>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F6D6C2A5-337C-ABAF-39FA-FE3A7C3D4CC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72259" y="359751"/>
            <a:ext cx="10447481" cy="5868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B56C4F6-EA3D-C165-08C7-7CAA1AB18126}"/>
              </a:ext>
            </a:extLst>
          </p:cNvPr>
          <p:cNvSpPr txBox="1"/>
          <p:nvPr/>
        </p:nvSpPr>
        <p:spPr>
          <a:xfrm>
            <a:off x="4472353" y="5704531"/>
            <a:ext cx="3247292" cy="523220"/>
          </a:xfrm>
          <a:prstGeom prst="rect">
            <a:avLst/>
          </a:prstGeom>
          <a:solidFill>
            <a:schemeClr val="accent2">
              <a:lumMod val="75000"/>
            </a:schemeClr>
          </a:solidFill>
        </p:spPr>
        <p:txBody>
          <a:bodyPr wrap="square" rtlCol="0">
            <a:spAutoFit/>
          </a:bodyPr>
          <a:lstStyle/>
          <a:p>
            <a:r>
              <a:rPr lang="fr-FR" sz="2800" b="1" dirty="0">
                <a:solidFill>
                  <a:schemeClr val="bg1"/>
                </a:solidFill>
              </a:rPr>
              <a:t>le delta du Mékong</a:t>
            </a:r>
          </a:p>
        </p:txBody>
      </p:sp>
    </p:spTree>
    <p:extLst>
      <p:ext uri="{BB962C8B-B14F-4D97-AF65-F5344CB8AC3E}">
        <p14:creationId xmlns:p14="http://schemas.microsoft.com/office/powerpoint/2010/main" val="674557824"/>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3E62C11C-C0A5-93B4-8EDD-9851CC62A993}"/>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CC656A50-58E0-00CF-06B8-2DBD2A6133E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71000" y="279000"/>
            <a:ext cx="9450000"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3451DD9-7004-CFF2-EB3B-D1E41E31970A}"/>
              </a:ext>
            </a:extLst>
          </p:cNvPr>
          <p:cNvSpPr txBox="1"/>
          <p:nvPr/>
        </p:nvSpPr>
        <p:spPr>
          <a:xfrm>
            <a:off x="4325816" y="6055780"/>
            <a:ext cx="4208584" cy="523220"/>
          </a:xfrm>
          <a:prstGeom prst="rect">
            <a:avLst/>
          </a:prstGeom>
          <a:noFill/>
        </p:spPr>
        <p:txBody>
          <a:bodyPr wrap="square" rtlCol="0">
            <a:spAutoFit/>
          </a:bodyPr>
          <a:lstStyle/>
          <a:p>
            <a:r>
              <a:rPr lang="fr-FR" sz="2800" b="1">
                <a:solidFill>
                  <a:schemeClr val="bg1"/>
                </a:solidFill>
              </a:rPr>
              <a:t>le delta du Mékong</a:t>
            </a:r>
            <a:endParaRPr lang="fr-FR" sz="2800" b="1" dirty="0">
              <a:solidFill>
                <a:schemeClr val="bg1"/>
              </a:solidFill>
            </a:endParaRPr>
          </a:p>
        </p:txBody>
      </p:sp>
    </p:spTree>
    <p:extLst>
      <p:ext uri="{BB962C8B-B14F-4D97-AF65-F5344CB8AC3E}">
        <p14:creationId xmlns:p14="http://schemas.microsoft.com/office/powerpoint/2010/main" val="1513101936"/>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a:extLst>
            <a:ext uri="{FF2B5EF4-FFF2-40B4-BE49-F238E27FC236}">
              <a16:creationId xmlns:a16="http://schemas.microsoft.com/office/drawing/2014/main" id="{5681AD74-366C-8B06-9E2F-6E4CF09ABC41}"/>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A03BD2FB-AD09-9F75-112E-17A9D0F9735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477250" y="-115472"/>
            <a:ext cx="3714750" cy="4191000"/>
          </a:xfrm>
          <a:prstGeom prst="rect">
            <a:avLst/>
          </a:prstGeom>
        </p:spPr>
      </p:pic>
      <p:pic>
        <p:nvPicPr>
          <p:cNvPr id="5" name="Image 4">
            <a:extLst>
              <a:ext uri="{FF2B5EF4-FFF2-40B4-BE49-F238E27FC236}">
                <a16:creationId xmlns:a16="http://schemas.microsoft.com/office/drawing/2014/main" id="{CC21706F-2698-54AE-0CB6-A57C60EBCE2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3714750" cy="4191000"/>
          </a:xfrm>
          <a:prstGeom prst="rect">
            <a:avLst/>
          </a:prstGeom>
        </p:spPr>
      </p:pic>
      <p:sp>
        <p:nvSpPr>
          <p:cNvPr id="6" name="ZoneTexte 5">
            <a:extLst>
              <a:ext uri="{FF2B5EF4-FFF2-40B4-BE49-F238E27FC236}">
                <a16:creationId xmlns:a16="http://schemas.microsoft.com/office/drawing/2014/main" id="{98E0F6F4-B63A-86AB-C96D-C12A837BE382}"/>
              </a:ext>
            </a:extLst>
          </p:cNvPr>
          <p:cNvSpPr txBox="1"/>
          <p:nvPr/>
        </p:nvSpPr>
        <p:spPr>
          <a:xfrm>
            <a:off x="3024554" y="309489"/>
            <a:ext cx="6485206" cy="954107"/>
          </a:xfrm>
          <a:prstGeom prst="rect">
            <a:avLst/>
          </a:prstGeom>
          <a:noFill/>
        </p:spPr>
        <p:txBody>
          <a:bodyPr wrap="square" rtlCol="0">
            <a:spAutoFit/>
          </a:bodyPr>
          <a:lstStyle/>
          <a:p>
            <a:r>
              <a:rPr lang="fr-FR" sz="2800" b="1" dirty="0"/>
              <a:t>Lorient Vous A Présenté Le Delta Du Mékong ( Vietnam )</a:t>
            </a:r>
          </a:p>
        </p:txBody>
      </p:sp>
      <p:sp>
        <p:nvSpPr>
          <p:cNvPr id="7" name="ZoneTexte 6">
            <a:extLst>
              <a:ext uri="{FF2B5EF4-FFF2-40B4-BE49-F238E27FC236}">
                <a16:creationId xmlns:a16="http://schemas.microsoft.com/office/drawing/2014/main" id="{B2EF1C1D-AD0E-C5AC-9B06-884EC77D34B3}"/>
              </a:ext>
            </a:extLst>
          </p:cNvPr>
          <p:cNvSpPr txBox="1"/>
          <p:nvPr/>
        </p:nvSpPr>
        <p:spPr>
          <a:xfrm>
            <a:off x="3714750" y="1526680"/>
            <a:ext cx="5204167" cy="523220"/>
          </a:xfrm>
          <a:prstGeom prst="rect">
            <a:avLst/>
          </a:prstGeom>
          <a:noFill/>
        </p:spPr>
        <p:txBody>
          <a:bodyPr wrap="square" rtlCol="0">
            <a:spAutoFit/>
          </a:bodyPr>
          <a:lstStyle/>
          <a:p>
            <a:r>
              <a:rPr lang="fr-FR" sz="2800" b="1" dirty="0"/>
              <a:t>Les Images Et Le Son Du </a:t>
            </a:r>
            <a:r>
              <a:rPr lang="fr-FR" sz="2800" b="1" dirty="0" err="1"/>
              <a:t>nNet</a:t>
            </a:r>
            <a:endParaRPr lang="fr-FR" sz="2800" b="1" dirty="0"/>
          </a:p>
        </p:txBody>
      </p:sp>
      <p:sp>
        <p:nvSpPr>
          <p:cNvPr id="8" name="ZoneTexte 7">
            <a:extLst>
              <a:ext uri="{FF2B5EF4-FFF2-40B4-BE49-F238E27FC236}">
                <a16:creationId xmlns:a16="http://schemas.microsoft.com/office/drawing/2014/main" id="{45FD6ED3-66F2-068D-6C30-C4261F0E5FC7}"/>
              </a:ext>
            </a:extLst>
          </p:cNvPr>
          <p:cNvSpPr txBox="1"/>
          <p:nvPr/>
        </p:nvSpPr>
        <p:spPr>
          <a:xfrm>
            <a:off x="5501347" y="2191633"/>
            <a:ext cx="5555859" cy="523220"/>
          </a:xfrm>
          <a:prstGeom prst="rect">
            <a:avLst/>
          </a:prstGeom>
          <a:noFill/>
        </p:spPr>
        <p:txBody>
          <a:bodyPr wrap="square" rtlCol="0">
            <a:spAutoFit/>
          </a:bodyPr>
          <a:lstStyle/>
          <a:p>
            <a:r>
              <a:rPr lang="fr-FR" sz="2800" b="1" dirty="0"/>
              <a:t>Daniel</a:t>
            </a:r>
          </a:p>
        </p:txBody>
      </p:sp>
      <p:sp>
        <p:nvSpPr>
          <p:cNvPr id="9" name="ZoneTexte 8">
            <a:extLst>
              <a:ext uri="{FF2B5EF4-FFF2-40B4-BE49-F238E27FC236}">
                <a16:creationId xmlns:a16="http://schemas.microsoft.com/office/drawing/2014/main" id="{D09F3F7E-8B3C-8F98-3722-812E2347E0CD}"/>
              </a:ext>
            </a:extLst>
          </p:cNvPr>
          <p:cNvSpPr txBox="1"/>
          <p:nvPr/>
        </p:nvSpPr>
        <p:spPr>
          <a:xfrm>
            <a:off x="4580499" y="2980130"/>
            <a:ext cx="4135902" cy="523220"/>
          </a:xfrm>
          <a:prstGeom prst="rect">
            <a:avLst/>
          </a:prstGeom>
          <a:noFill/>
        </p:spPr>
        <p:txBody>
          <a:bodyPr wrap="square" rtlCol="0">
            <a:spAutoFit/>
          </a:bodyPr>
          <a:lstStyle/>
          <a:p>
            <a:r>
              <a:rPr lang="fr-FR" sz="2800" b="1" dirty="0"/>
              <a:t>Https://papy16.net</a:t>
            </a:r>
          </a:p>
        </p:txBody>
      </p:sp>
      <p:sp>
        <p:nvSpPr>
          <p:cNvPr id="10" name="Rectangle 9">
            <a:extLst>
              <a:ext uri="{FF2B5EF4-FFF2-40B4-BE49-F238E27FC236}">
                <a16:creationId xmlns:a16="http://schemas.microsoft.com/office/drawing/2014/main" id="{EDBA8F29-8703-EF38-F2E4-3EBF2DFE0E90}"/>
              </a:ext>
            </a:extLst>
          </p:cNvPr>
          <p:cNvSpPr/>
          <p:nvPr/>
        </p:nvSpPr>
        <p:spPr>
          <a:xfrm flipH="1">
            <a:off x="4975126" y="5472330"/>
            <a:ext cx="2683414" cy="1076179"/>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2" name="Image 11">
            <a:extLst>
              <a:ext uri="{FF2B5EF4-FFF2-40B4-BE49-F238E27FC236}">
                <a16:creationId xmlns:a16="http://schemas.microsoft.com/office/drawing/2014/main" id="{F42F2D44-4BEC-E263-F9D1-AD083D0667A8}"/>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5445516" y="5653231"/>
            <a:ext cx="2047875" cy="714375"/>
          </a:xfrm>
          <a:prstGeom prst="rect">
            <a:avLst/>
          </a:prstGeom>
        </p:spPr>
      </p:pic>
      <p:sp>
        <p:nvSpPr>
          <p:cNvPr id="13" name="ZoneTexte 12">
            <a:extLst>
              <a:ext uri="{FF2B5EF4-FFF2-40B4-BE49-F238E27FC236}">
                <a16:creationId xmlns:a16="http://schemas.microsoft.com/office/drawing/2014/main" id="{6E00B2B0-230C-4BA3-9F34-16A412CA7A5D}"/>
              </a:ext>
            </a:extLst>
          </p:cNvPr>
          <p:cNvSpPr txBox="1"/>
          <p:nvPr/>
        </p:nvSpPr>
        <p:spPr>
          <a:xfrm>
            <a:off x="4291526" y="4284159"/>
            <a:ext cx="5598062" cy="523220"/>
          </a:xfrm>
          <a:prstGeom prst="rect">
            <a:avLst/>
          </a:prstGeom>
          <a:noFill/>
        </p:spPr>
        <p:txBody>
          <a:bodyPr wrap="square" rtlCol="0">
            <a:spAutoFit/>
          </a:bodyPr>
          <a:lstStyle/>
          <a:p>
            <a:r>
              <a:rPr lang="fr-FR" sz="2800" b="1" dirty="0"/>
              <a:t>Bienvenue Chez Papy16</a:t>
            </a:r>
          </a:p>
        </p:txBody>
      </p:sp>
    </p:spTree>
    <p:extLst>
      <p:ext uri="{BB962C8B-B14F-4D97-AF65-F5344CB8AC3E}">
        <p14:creationId xmlns:p14="http://schemas.microsoft.com/office/powerpoint/2010/main" val="2945320554"/>
      </p:ext>
    </p:extLst>
  </p:cSld>
  <p:clrMapOvr>
    <a:masterClrMapping/>
  </p:clrMapOvr>
  <mc:AlternateContent xmlns:mc="http://schemas.openxmlformats.org/markup-compatibility/2006">
    <mc:Choice xmlns:p14="http://schemas.microsoft.com/office/powerpoint/2010/main" Requires="p14">
      <p:transition spd="slow" p14:dur="5250" advClick="0" advTm="12000"/>
    </mc:Choice>
    <mc:Fallback>
      <p:transition spd="slow" advClick="0" advTm="12000"/>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94</TotalTime>
  <Words>467</Words>
  <Application>Microsoft Office PowerPoint</Application>
  <PresentationFormat>Grand écran</PresentationFormat>
  <Paragraphs>36</Paragraphs>
  <Slides>31</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7</cp:revision>
  <dcterms:created xsi:type="dcterms:W3CDTF">2026-03-18T07:58:08Z</dcterms:created>
  <dcterms:modified xsi:type="dcterms:W3CDTF">2026-03-18T10:01:08Z</dcterms:modified>
</cp:coreProperties>
</file>