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10"/>
  </p:notesMasterIdLst>
  <p:sldIdLst>
    <p:sldId id="366" r:id="rId2"/>
    <p:sldId id="373" r:id="rId3"/>
    <p:sldId id="368" r:id="rId4"/>
    <p:sldId id="369" r:id="rId5"/>
    <p:sldId id="370" r:id="rId6"/>
    <p:sldId id="371" r:id="rId7"/>
    <p:sldId id="372" r:id="rId8"/>
    <p:sldId id="329" r:id="rId9"/>
  </p:sldIdLst>
  <p:sldSz cx="9720263" cy="3600450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ndy" panose="020B0604020202020204" charset="0"/>
      <p:regular r:id="rId12"/>
      <p:bold r:id="rId13"/>
    </p:embeddedFont>
    <p:embeddedFont>
      <p:font typeface="Aria Script SSi" panose="0202050000000000000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Harrington" panose="04040505050002020702" pitchFamily="82" charset="0"/>
      <p:regular r:id="rId21"/>
    </p:embeddedFont>
    <p:embeddedFont>
      <p:font typeface="Script12 BT" panose="03080709030305060304" pitchFamily="65" charset="0"/>
      <p:regular r:id="rId2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mKWsP3LxEr8MYXvx8Tmkg==" hashData="8k6P+GVbF4uHNyHB+gL6+zCGbCnZg7zSxCHBJAHDAqpels8tlmJ52Lkdkfy8R61Re6hddA2IPgCiYcC0KCIr/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24" autoAdjust="0"/>
    <p:restoredTop sz="94660"/>
  </p:normalViewPr>
  <p:slideViewPr>
    <p:cSldViewPr snapToGrid="0">
      <p:cViewPr varScale="1">
        <p:scale>
          <a:sx n="93" d="100"/>
          <a:sy n="93" d="100"/>
        </p:scale>
        <p:origin x="76" y="356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1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151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2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4" descr="FOND OR 5">
            <a:extLst>
              <a:ext uri="{FF2B5EF4-FFF2-40B4-BE49-F238E27FC236}">
                <a16:creationId xmlns:a16="http://schemas.microsoft.com/office/drawing/2014/main" id="{40225362-CEDA-44CE-AC00-9851DE0318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80000" y="72000"/>
            <a:ext cx="7560000" cy="1536794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2296" b="1" kern="10" dirty="0">
                <a:ln w="9525">
                  <a:round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Harrington"/>
              </a:rPr>
              <a:t>Voyage  interstellaire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57C6377-8913-4E5A-B088-E24BA8D3F39E}"/>
              </a:ext>
            </a:extLst>
          </p:cNvPr>
          <p:cNvSpPr txBox="1"/>
          <p:nvPr/>
        </p:nvSpPr>
        <p:spPr>
          <a:xfrm>
            <a:off x="488627" y="2614604"/>
            <a:ext cx="3911493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Aria Script SSi" panose="02020500000000000000"/>
              </a:rPr>
              <a:t>Poème cosmique </a:t>
            </a:r>
            <a:r>
              <a:rPr lang="fr-FR" sz="1600" dirty="0">
                <a:solidFill>
                  <a:schemeClr val="bg1"/>
                </a:solidFill>
                <a:latin typeface="Aria Script SSi" panose="02020500000000000000"/>
                <a:cs typeface="Arial" panose="020B0604020202020204" pitchFamily="34" charset="0"/>
              </a:rPr>
              <a:t>&amp;</a:t>
            </a:r>
            <a:r>
              <a:rPr lang="fr-FR" sz="1600" dirty="0">
                <a:solidFill>
                  <a:schemeClr val="bg1"/>
                </a:solidFill>
                <a:latin typeface="Aria Script SSi" panose="02020500000000000000"/>
              </a:rPr>
              <a:t> création diaporama © Apex</a:t>
            </a:r>
          </a:p>
          <a:p>
            <a:pPr algn="ctr"/>
            <a:r>
              <a:rPr lang="fr-FR" sz="1600" dirty="0">
                <a:solidFill>
                  <a:schemeClr val="bg1"/>
                </a:solidFill>
                <a:latin typeface="Aria Script SSi" panose="02020500000000000000"/>
              </a:rPr>
              <a:t>Extrait musical de Perles d’étoile – Michel Pépé</a:t>
            </a:r>
          </a:p>
        </p:txBody>
      </p:sp>
    </p:spTree>
    <p:extLst>
      <p:ext uri="{BB962C8B-B14F-4D97-AF65-F5344CB8AC3E}">
        <p14:creationId xmlns:p14="http://schemas.microsoft.com/office/powerpoint/2010/main" val="153143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>
        <p:sndAc>
          <p:stSnd>
            <p:snd r:embed="rId3" name="Voyage-interstellaire.wav"/>
          </p:stSnd>
        </p:sndAc>
      </p:transition>
    </mc:Choice>
    <mc:Fallback>
      <p:transition advClick="0" advTm="15500">
        <p:sndAc>
          <p:stSnd>
            <p:snd r:embed="rId3" name="Voyage-interstell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8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4" descr="FOND OR 5">
            <a:extLst>
              <a:ext uri="{FF2B5EF4-FFF2-40B4-BE49-F238E27FC236}">
                <a16:creationId xmlns:a16="http://schemas.microsoft.com/office/drawing/2014/main" id="{40225362-CEDA-44CE-AC00-9851DE0318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80000" y="72000"/>
            <a:ext cx="7560000" cy="1536794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2296" b="1" kern="10" dirty="0">
                <a:ln w="9525">
                  <a:round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Harrington"/>
              </a:rPr>
              <a:t>Voyage  interstellaire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57C6377-8913-4E5A-B088-E24BA8D3F39E}"/>
              </a:ext>
            </a:extLst>
          </p:cNvPr>
          <p:cNvSpPr txBox="1"/>
          <p:nvPr/>
        </p:nvSpPr>
        <p:spPr>
          <a:xfrm>
            <a:off x="488627" y="2614604"/>
            <a:ext cx="3913380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Aria Script SSi" panose="02020500000000000000"/>
              </a:rPr>
              <a:t>Poème cosmique </a:t>
            </a:r>
            <a:r>
              <a:rPr lang="fr-FR" sz="1600" dirty="0">
                <a:solidFill>
                  <a:schemeClr val="bg1"/>
                </a:solidFill>
                <a:latin typeface="Aria Script SSi" panose="02020500000000000000"/>
                <a:cs typeface="Arial" panose="020B0604020202020204" pitchFamily="34" charset="0"/>
              </a:rPr>
              <a:t>&amp;</a:t>
            </a:r>
            <a:r>
              <a:rPr lang="fr-FR" sz="1600" dirty="0">
                <a:solidFill>
                  <a:schemeClr val="bg1"/>
                </a:solidFill>
                <a:latin typeface="Aria Script SSi" panose="02020500000000000000"/>
              </a:rPr>
              <a:t> création diaporama © Apex</a:t>
            </a:r>
          </a:p>
          <a:p>
            <a:pPr algn="ctr"/>
            <a:r>
              <a:rPr lang="fr-FR" sz="1600" dirty="0">
                <a:solidFill>
                  <a:schemeClr val="bg1"/>
                </a:solidFill>
                <a:latin typeface="Aria Script SSi" panose="02020500000000000000"/>
              </a:rPr>
              <a:t>Extrait musical de Perles d’étoile – Michel Pépé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4F5A3B2-9B64-47E5-8D64-BCAEEF9880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5319543D-1949-4FFA-B041-3197D6287A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AAE7078-2C8E-4088-BE74-2F1328EB9E85}"/>
              </a:ext>
            </a:extLst>
          </p:cNvPr>
          <p:cNvSpPr txBox="1">
            <a:spLocks noChangeAspect="1"/>
          </p:cNvSpPr>
          <p:nvPr/>
        </p:nvSpPr>
        <p:spPr>
          <a:xfrm>
            <a:off x="1" y="0"/>
            <a:ext cx="2960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Au planétarium lors d'une séance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J'ai découvert l'astronomie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Un ciel plein de magnificence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Par des millier d'étoiles en pluie</a:t>
            </a:r>
          </a:p>
        </p:txBody>
      </p:sp>
    </p:spTree>
    <p:extLst>
      <p:ext uri="{BB962C8B-B14F-4D97-AF65-F5344CB8AC3E}">
        <p14:creationId xmlns:p14="http://schemas.microsoft.com/office/powerpoint/2010/main" val="921441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892D5358-C8FE-48CC-B5F8-2F4DC241D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BDADBB1-CAB6-454E-BC13-7AD3BB121690}"/>
              </a:ext>
            </a:extLst>
          </p:cNvPr>
          <p:cNvSpPr txBox="1">
            <a:spLocks noChangeAspect="1"/>
          </p:cNvSpPr>
          <p:nvPr/>
        </p:nvSpPr>
        <p:spPr>
          <a:xfrm>
            <a:off x="1" y="0"/>
            <a:ext cx="2960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Au planétarium lors d'une séance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J'ai découvert l'astronomie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Un ciel plein de magnificence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Par des millier d'étoiles en pluie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861BE94-5F05-4254-AC86-9558D6BB08EC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000" cy="360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ED33B32-D3CB-47E3-B9AE-51A68CED5A8E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B9679B-8C42-4E32-9D34-9963538E6B4A}"/>
              </a:ext>
            </a:extLst>
          </p:cNvPr>
          <p:cNvSpPr txBox="1">
            <a:spLocks noChangeAspect="1"/>
          </p:cNvSpPr>
          <p:nvPr/>
        </p:nvSpPr>
        <p:spPr>
          <a:xfrm>
            <a:off x="-1" y="0"/>
            <a:ext cx="2934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Dans mon fauteuil, bien installé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J'admirais le système solaire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</a:t>
            </a:r>
            <a:r>
              <a:rPr lang="fr-FR" sz="1200" dirty="0" err="1">
                <a:solidFill>
                  <a:schemeClr val="bg1"/>
                </a:solidFill>
                <a:latin typeface="Script12 BT" panose="03080709030305060304" pitchFamily="65" charset="0"/>
              </a:rPr>
              <a:t>était</a:t>
            </a:r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 tellement impressionné 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Par cette luminosité stellaire</a:t>
            </a:r>
          </a:p>
        </p:txBody>
      </p:sp>
    </p:spTree>
    <p:extLst>
      <p:ext uri="{BB962C8B-B14F-4D97-AF65-F5344CB8AC3E}">
        <p14:creationId xmlns:p14="http://schemas.microsoft.com/office/powerpoint/2010/main" val="367800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734BB50A-33AA-46E3-B5CA-AA3B31116F7F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000" cy="360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80CA851-4968-4BEC-BA37-24654C676C62}"/>
              </a:ext>
            </a:extLst>
          </p:cNvPr>
          <p:cNvSpPr txBox="1">
            <a:spLocks noChangeAspect="1"/>
          </p:cNvSpPr>
          <p:nvPr/>
        </p:nvSpPr>
        <p:spPr>
          <a:xfrm>
            <a:off x="-1" y="0"/>
            <a:ext cx="2934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Dans mon fauteuil, bien installé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J'admirais le système solaire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</a:t>
            </a:r>
            <a:r>
              <a:rPr lang="fr-FR" sz="1200" dirty="0" err="1">
                <a:solidFill>
                  <a:schemeClr val="bg1"/>
                </a:solidFill>
                <a:latin typeface="Script12 BT" panose="03080709030305060304" pitchFamily="65" charset="0"/>
              </a:rPr>
              <a:t>était</a:t>
            </a:r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 tellement impressionné 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Par cette luminosité stellaire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1FF71C8-3453-4DD3-BC85-CADF46620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A766BC7-7135-457C-84E2-82C196C85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3E9E3F6-FEE8-4B7C-8D94-AC604401084A}"/>
              </a:ext>
            </a:extLst>
          </p:cNvPr>
          <p:cNvSpPr txBox="1">
            <a:spLocks noChangeAspect="1"/>
          </p:cNvSpPr>
          <p:nvPr/>
        </p:nvSpPr>
        <p:spPr>
          <a:xfrm>
            <a:off x="-1" y="0"/>
            <a:ext cx="32181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Je n'étais plus parmi les hommes 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Projeté dans ce nouvel univers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L'ambiance de ce planétarium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M'avait fait quitter la Terre</a:t>
            </a:r>
          </a:p>
        </p:txBody>
      </p:sp>
    </p:spTree>
    <p:extLst>
      <p:ext uri="{BB962C8B-B14F-4D97-AF65-F5344CB8AC3E}">
        <p14:creationId xmlns:p14="http://schemas.microsoft.com/office/powerpoint/2010/main" val="379753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669B10F-4BDB-40B5-9027-9018C65CA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8F12F2-7FAE-4CE7-9527-10EEFD3FAA60}"/>
              </a:ext>
            </a:extLst>
          </p:cNvPr>
          <p:cNvSpPr txBox="1">
            <a:spLocks noChangeAspect="1"/>
          </p:cNvSpPr>
          <p:nvPr/>
        </p:nvSpPr>
        <p:spPr>
          <a:xfrm>
            <a:off x="-1" y="0"/>
            <a:ext cx="32181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Je n'étais plus parmi les hommes 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Projeté dans ce nouvel univers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L'ambiance de ce planétarium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M'avait fait quitter la Terre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DB1A115-4EEA-4DE4-978A-8380B6D66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42A4BC1-95F6-4162-824C-059211D185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E7CDC2-C6C8-4B2B-80C7-BC352F8EB3F6}"/>
              </a:ext>
            </a:extLst>
          </p:cNvPr>
          <p:cNvSpPr txBox="1">
            <a:spLocks noChangeAspect="1"/>
          </p:cNvSpPr>
          <p:nvPr/>
        </p:nvSpPr>
        <p:spPr>
          <a:xfrm>
            <a:off x="0" y="0"/>
            <a:ext cx="3437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Là, perdu au sein de la galaxie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Entouré par quelques astéroïdes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Je dirigeais, j'orientais tel un Messie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Un grand nuage de météorites</a:t>
            </a:r>
          </a:p>
        </p:txBody>
      </p:sp>
    </p:spTree>
    <p:extLst>
      <p:ext uri="{BB962C8B-B14F-4D97-AF65-F5344CB8AC3E}">
        <p14:creationId xmlns:p14="http://schemas.microsoft.com/office/powerpoint/2010/main" val="339621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B022D37-413A-4045-8685-4526794BE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CB409AD-DFA1-4A43-86E6-90AED0FD71DA}"/>
              </a:ext>
            </a:extLst>
          </p:cNvPr>
          <p:cNvSpPr txBox="1">
            <a:spLocks noChangeAspect="1"/>
          </p:cNvSpPr>
          <p:nvPr/>
        </p:nvSpPr>
        <p:spPr>
          <a:xfrm>
            <a:off x="0" y="0"/>
            <a:ext cx="3437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Là, perdu au sein de la galaxie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Entouré par quelques astéroïdes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Je dirigeais, j'orientais tel un Messie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Un grand nuage de météorites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736570E-2124-461C-91E8-9A75EAF28E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FDA09EF-1516-453D-894D-EC6321243FF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B5781B-4D7E-4621-A5C4-F7CFAC1656CE}"/>
              </a:ext>
            </a:extLst>
          </p:cNvPr>
          <p:cNvSpPr txBox="1">
            <a:spLocks noChangeAspect="1"/>
          </p:cNvSpPr>
          <p:nvPr/>
        </p:nvSpPr>
        <p:spPr>
          <a:xfrm>
            <a:off x="0" y="0"/>
            <a:ext cx="3572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Puis j'empruntais la Voie Lactée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Traversais la queue d'une comète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Yeux grands ouvert, pupilles dilatées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Un vrai régal, une magistrale fête</a:t>
            </a:r>
          </a:p>
        </p:txBody>
      </p:sp>
    </p:spTree>
    <p:extLst>
      <p:ext uri="{BB962C8B-B14F-4D97-AF65-F5344CB8AC3E}">
        <p14:creationId xmlns:p14="http://schemas.microsoft.com/office/powerpoint/2010/main" val="233984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30B225E-8347-4F04-84CC-E695E63C2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9A1169-CD59-4B7E-8FA0-3D757D877664}"/>
              </a:ext>
            </a:extLst>
          </p:cNvPr>
          <p:cNvSpPr txBox="1">
            <a:spLocks noChangeAspect="1"/>
          </p:cNvSpPr>
          <p:nvPr/>
        </p:nvSpPr>
        <p:spPr>
          <a:xfrm>
            <a:off x="0" y="0"/>
            <a:ext cx="3572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Puis j'empruntais la Voie Lactée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Traversais la queue d'une comète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Yeux grands ouvert, pupilles dilatées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Un vrai régal, une magistrale fête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204D6F9-5189-4C76-82BE-5DC18D9EE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71A8D95-25BE-479C-917D-7B53ED8BC6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B80A8B-5DAD-441A-9D75-1A12AA95339C}"/>
              </a:ext>
            </a:extLst>
          </p:cNvPr>
          <p:cNvSpPr txBox="1">
            <a:spLocks noChangeAspect="1"/>
          </p:cNvSpPr>
          <p:nvPr/>
        </p:nvSpPr>
        <p:spPr>
          <a:xfrm>
            <a:off x="-1" y="0"/>
            <a:ext cx="3140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Mais brusquement le trou noir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Les lumières s'étaient éteintes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J'étais là, dans l'observatoire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J'avais voyagé dans ma tête</a:t>
            </a:r>
          </a:p>
        </p:txBody>
      </p:sp>
    </p:spTree>
    <p:extLst>
      <p:ext uri="{BB962C8B-B14F-4D97-AF65-F5344CB8AC3E}">
        <p14:creationId xmlns:p14="http://schemas.microsoft.com/office/powerpoint/2010/main" val="3897591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500"/>
    </mc:Choice>
    <mc:Fallback>
      <p:transition advClick="0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782A53EA-01C0-422E-9692-316D166A98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DCFD77A4-3349-4FD5-8D88-B93B77C89014}"/>
              </a:ext>
            </a:extLst>
          </p:cNvPr>
          <p:cNvSpPr txBox="1">
            <a:spLocks noChangeAspect="1"/>
          </p:cNvSpPr>
          <p:nvPr/>
        </p:nvSpPr>
        <p:spPr>
          <a:xfrm>
            <a:off x="-1" y="0"/>
            <a:ext cx="3140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Mais brusquement le trou noir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Les lumières s'étaient éteintes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J'étais là, dans l'observatoire</a:t>
            </a:r>
          </a:p>
          <a:p>
            <a:r>
              <a:rPr 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J'avais voyagé dans ma tête</a:t>
            </a:r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96901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3018</TotalTime>
  <Words>288</Words>
  <Application>Microsoft Office PowerPoint</Application>
  <PresentationFormat>Personnalisé</PresentationFormat>
  <Paragraphs>59</Paragraphs>
  <Slides>8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7" baseType="lpstr">
      <vt:lpstr>Script12 BT</vt:lpstr>
      <vt:lpstr>Calibri Light</vt:lpstr>
      <vt:lpstr>Algerian</vt:lpstr>
      <vt:lpstr>Calibri</vt:lpstr>
      <vt:lpstr>Andy</vt:lpstr>
      <vt:lpstr>Harrington</vt:lpstr>
      <vt:lpstr>Arial</vt:lpstr>
      <vt:lpstr>Aria Script SSi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349</cp:revision>
  <dcterms:created xsi:type="dcterms:W3CDTF">2016-02-24T09:25:33Z</dcterms:created>
  <dcterms:modified xsi:type="dcterms:W3CDTF">2026-03-16T08:30:53Z</dcterms:modified>
</cp:coreProperties>
</file>