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349" r:id="rId2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GVyTBu5w9F1jLuxQmBPmyQ==" hashData="J7JXv7Yat6vDwwE6awoJwIsRPyo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A86400"/>
    <a:srgbClr val="C07200"/>
    <a:srgbClr val="AC0818"/>
    <a:srgbClr val="DBEB0B"/>
    <a:srgbClr val="EA64E0"/>
    <a:srgbClr val="F010A5"/>
    <a:srgbClr val="D171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aximized" horzBarState="maximized">
    <p:restoredLeft sz="86192" autoAdjust="0"/>
    <p:restoredTop sz="94660"/>
  </p:normalViewPr>
  <p:slideViewPr>
    <p:cSldViewPr>
      <p:cViewPr varScale="1">
        <p:scale>
          <a:sx n="57" d="100"/>
          <a:sy n="57" d="100"/>
        </p:scale>
        <p:origin x="1560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6ADF86A-ED6F-43D7-9CAC-8C2ADABEEAAB}" type="datetimeFigureOut">
              <a:rPr lang="fr-FR"/>
              <a:pPr>
                <a:defRPr/>
              </a:pPr>
              <a:t>13/03/2026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3DF7B-9066-4477-AEDB-2169EA20E4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1627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9459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8A096AB-E472-49EE-BB85-2E1E2115B81E}" type="slidenum">
              <a:rPr lang="fr-FR" smtClean="0"/>
              <a:pPr/>
              <a:t>1</a:t>
            </a:fld>
            <a:endParaRPr lang="fr-FR" smtClean="0"/>
          </a:p>
        </p:txBody>
      </p:sp>
    </p:spTree>
    <p:extLst>
      <p:ext uri="{BB962C8B-B14F-4D97-AF65-F5344CB8AC3E}">
        <p14:creationId xmlns:p14="http://schemas.microsoft.com/office/powerpoint/2010/main" val="3032313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165580-8AD3-4825-A35D-B1C94C7DE389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84734FC-2F7A-42B6-8DDD-5D60C26D4682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4AFEBF8-306A-4591-972D-FFD70A7D149D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7C680F-397F-4237-9697-5835EBDF3BD5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9027D94-2920-4309-9F50-74846D25F7AC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11BC2FB-BF22-4890-80DF-FC9A7EAEAB0C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BBC27BD-4B0E-400E-AADD-ABA9724784C9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C44B7-330E-4E94-8A0F-3BE068BB486A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B63F20-514F-4561-B104-ED2F436A4C30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2A419D-A68D-4744-9AC4-2B390B13D984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2E966D-72C2-44B2-AD98-24A5E0FFF660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7000">
              <a:schemeClr val="accent4">
                <a:lumMod val="10000"/>
              </a:schemeClr>
            </a:gs>
            <a:gs pos="65000">
              <a:srgbClr val="FF0000"/>
            </a:gs>
            <a:gs pos="72000">
              <a:schemeClr val="tx2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rtl="1">
              <a:defRPr sz="1400"/>
            </a:lvl1pPr>
          </a:lstStyle>
          <a:p>
            <a:fld id="{0CE9384E-1703-4B9B-AFE4-3017418E95AD}" type="slidenum">
              <a:rPr lang="en-US" altLang="fr-FR"/>
              <a:pPr/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7.jpeg"/><Relationship Id="rId18" Type="http://schemas.openxmlformats.org/officeDocument/2006/relationships/audio" Target="../media/audio7.wav"/><Relationship Id="rId26" Type="http://schemas.openxmlformats.org/officeDocument/2006/relationships/audio" Target="../media/audio11.wav"/><Relationship Id="rId39" Type="http://schemas.openxmlformats.org/officeDocument/2006/relationships/image" Target="../media/image20.jpeg"/><Relationship Id="rId3" Type="http://schemas.openxmlformats.org/officeDocument/2006/relationships/audio" Target="../media/audio1.wav"/><Relationship Id="rId21" Type="http://schemas.openxmlformats.org/officeDocument/2006/relationships/image" Target="../media/image11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25.gif"/><Relationship Id="rId50" Type="http://schemas.openxmlformats.org/officeDocument/2006/relationships/image" Target="../media/image28.gif"/><Relationship Id="rId7" Type="http://schemas.openxmlformats.org/officeDocument/2006/relationships/image" Target="../media/image4.gif"/><Relationship Id="rId12" Type="http://schemas.openxmlformats.org/officeDocument/2006/relationships/audio" Target="../media/audio4.wav"/><Relationship Id="rId17" Type="http://schemas.openxmlformats.org/officeDocument/2006/relationships/image" Target="../media/image9.jpeg"/><Relationship Id="rId25" Type="http://schemas.openxmlformats.org/officeDocument/2006/relationships/image" Target="../media/image13.jpeg"/><Relationship Id="rId33" Type="http://schemas.openxmlformats.org/officeDocument/2006/relationships/image" Target="../media/image17.jpeg"/><Relationship Id="rId38" Type="http://schemas.openxmlformats.org/officeDocument/2006/relationships/audio" Target="../media/audio17.wav"/><Relationship Id="rId46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6" Type="http://schemas.openxmlformats.org/officeDocument/2006/relationships/audio" Target="../media/audio6.wav"/><Relationship Id="rId20" Type="http://schemas.openxmlformats.org/officeDocument/2006/relationships/audio" Target="../media/audio8.wav"/><Relationship Id="rId29" Type="http://schemas.openxmlformats.org/officeDocument/2006/relationships/image" Target="../media/image15.jpeg"/><Relationship Id="rId41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6.jpe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19.jpeg"/><Relationship Id="rId40" Type="http://schemas.openxmlformats.org/officeDocument/2006/relationships/audio" Target="../media/audio18.wav"/><Relationship Id="rId45" Type="http://schemas.openxmlformats.org/officeDocument/2006/relationships/image" Target="../media/image23.jpeg"/><Relationship Id="rId53" Type="http://schemas.openxmlformats.org/officeDocument/2006/relationships/image" Target="../media/image31.jpeg"/><Relationship Id="rId5" Type="http://schemas.openxmlformats.org/officeDocument/2006/relationships/image" Target="../media/image2.gif"/><Relationship Id="rId15" Type="http://schemas.openxmlformats.org/officeDocument/2006/relationships/image" Target="../media/image8.jpeg"/><Relationship Id="rId23" Type="http://schemas.openxmlformats.org/officeDocument/2006/relationships/image" Target="../media/image12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27.jpeg"/><Relationship Id="rId10" Type="http://schemas.openxmlformats.org/officeDocument/2006/relationships/audio" Target="../media/audio3.wav"/><Relationship Id="rId19" Type="http://schemas.openxmlformats.org/officeDocument/2006/relationships/image" Target="../media/image10.jpeg"/><Relationship Id="rId31" Type="http://schemas.openxmlformats.org/officeDocument/2006/relationships/image" Target="../media/image16.jpeg"/><Relationship Id="rId44" Type="http://schemas.openxmlformats.org/officeDocument/2006/relationships/audio" Target="../media/audio20.wav"/><Relationship Id="rId52" Type="http://schemas.openxmlformats.org/officeDocument/2006/relationships/image" Target="../media/image30.emf"/><Relationship Id="rId4" Type="http://schemas.openxmlformats.org/officeDocument/2006/relationships/image" Target="../media/image1.png"/><Relationship Id="rId9" Type="http://schemas.openxmlformats.org/officeDocument/2006/relationships/image" Target="../media/image5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14.jpeg"/><Relationship Id="rId30" Type="http://schemas.openxmlformats.org/officeDocument/2006/relationships/audio" Target="../media/audio13.wav"/><Relationship Id="rId35" Type="http://schemas.openxmlformats.org/officeDocument/2006/relationships/image" Target="../media/image18.jpeg"/><Relationship Id="rId43" Type="http://schemas.openxmlformats.org/officeDocument/2006/relationships/image" Target="../media/image22.jpeg"/><Relationship Id="rId48" Type="http://schemas.openxmlformats.org/officeDocument/2006/relationships/image" Target="../media/image26.png"/><Relationship Id="rId8" Type="http://schemas.openxmlformats.org/officeDocument/2006/relationships/audio" Target="../media/audio2.wav"/><Relationship Id="rId51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6" descr="Juke-box 3 PNG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451725" y="6092825"/>
            <a:ext cx="1258888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Image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08100" y="3130550"/>
            <a:ext cx="36830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Image 5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746375" y="3119438"/>
            <a:ext cx="325438" cy="224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56" descr="C:\Users\Marie-Jose\Desktop\NUMEROS JUKEBOX NOIR\1 (FILEminimizer).jpg">
            <a:hlinkClick r:id="" action="ppaction://noaction" highlightClick="1">
              <a:snd r:embed="rId8" name="01 - Rien Qu'Une Larme.wav"/>
            </a:hlinkClick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2" descr="C:\Users\Marie-Jose\Desktop\NUMEROS JUKEBOX NOIR\2 (FILEminimizer).jpg">
            <a:hlinkClick r:id="" action="ppaction://noaction" highlightClick="1">
              <a:snd r:embed="rId10" name="02 - L'Eté Indien.wav"/>
            </a:hlinkClick>
          </p:cNvPr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84338" y="3321050"/>
            <a:ext cx="482600" cy="26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3" descr="C:\Users\Marie-Jose\Desktop\NUMEROS JUKEBOX NOIR\3 (FILEminimizer).jpg">
            <a:hlinkClick r:id="" action="ppaction://noaction" highlightClick="1">
              <a:snd r:embed="rId12" name="03 - Non Non Rien N'a Changé.wav"/>
            </a:hlinkClick>
          </p:cNvPr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679575" y="3560763"/>
            <a:ext cx="506413" cy="255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4" descr="C:\Users\Marie-Jose\Desktop\NUMEROS JUKEBOX NOIR\4 (FILEminimizer).jpg">
            <a:hlinkClick r:id="" action="ppaction://noaction" highlightClick="1">
              <a:snd r:embed="rId14" name="04 - De Toi.wav"/>
            </a:hlinkClick>
          </p:cNvPr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1674813" y="3798888"/>
            <a:ext cx="482600" cy="261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5" descr="C:\Users\Marie-Jose\Desktop\NUMEROS JUKEBOX NOIR\5 (FILEminimizer).jpg">
            <a:hlinkClick r:id="" action="ppaction://noaction" highlightClick="1">
              <a:snd r:embed="rId16" name="05 - Le Jour Se Lève.wav"/>
            </a:hlinkClick>
          </p:cNvPr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Picture 6" descr="C:\Users\Marie-Jose\Desktop\NUMEROS JUKEBOX NOIR\6 (FILEminimizer).jpg">
            <a:hlinkClick r:id="" action="ppaction://noaction" highlightClick="1">
              <a:snd r:embed="rId18" name="06 - Pop Corn.wav"/>
            </a:hlinkClick>
          </p:cNvPr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2" name="Picture 7" descr="C:\Users\Marie-Jose\Desktop\NUMEROS JUKEBOX NOIR\7 (FILEminimizer).jpg">
            <a:hlinkClick r:id="" action="ppaction://noaction" highlightClick="1">
              <a:snd r:embed="rId20" name="07 - Vado Via.wav"/>
            </a:hlinkClick>
          </p:cNvPr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Picture 8" descr="C:\Users\Marie-Jose\Desktop\NUMEROS JUKEBOX NOIR\8 (FILEminimizer).jpg">
            <a:hlinkClick r:id="" action="ppaction://noaction" highlightClick="1">
              <a:snd r:embed="rId22" name="08 - Le Premier Pas.wav"/>
            </a:hlinkClick>
          </p:cNvPr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Picture 9" descr="C:\Users\Marie-Jose\Desktop\NUMEROS JUKEBOX NOIR\9 (FILEminimizer).jpg">
            <a:hlinkClick r:id="" action="ppaction://noaction" highlightClick="1">
              <a:snd r:embed="rId24" name="09 - Les Étoiles Du Cinéma.wav"/>
            </a:hlinkClick>
          </p:cNvPr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11" descr="C:\Users\Marie-Jose\Desktop\NUMEROS JUKEBOX NOIR\11 (FILEminimizer).jpg">
            <a:hlinkClick r:id="" action="ppaction://noaction" highlightClick="1">
              <a:snd r:embed="rId26" name="11 - Le Lac Majeur.wav"/>
            </a:hlinkClick>
          </p:cNvPr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2306638" y="3087688"/>
            <a:ext cx="450850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6" name="Picture 12" descr="C:\Users\Marie-Jose\Desktop\NUMEROS JUKEBOX NOIR\12 (FILEminimizer).jpg">
            <a:hlinkClick r:id="" action="ppaction://noaction" highlightClick="1">
              <a:snd r:embed="rId28" name="12 - Avant De Nous Dire Adieu.wav"/>
            </a:hlinkClick>
          </p:cNvPr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2273300" y="3321050"/>
            <a:ext cx="484188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7" name="Picture 13" descr="C:\Users\Marie-Jose\Desktop\NUMEROS JUKEBOX NOIR\13 (FILEminimizer).jpg">
            <a:hlinkClick r:id="" action="ppaction://noaction" highlightClick="1">
              <a:snd r:embed="rId30" name="13 - Vanina (Runaway).wav"/>
            </a:hlinkClick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2273300" y="3548063"/>
            <a:ext cx="474663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8" name="Picture 14" descr="C:\Users\Marie-Jose\Desktop\NUMEROS JUKEBOX NOIR\14 (FILEminimizer).jpg">
            <a:hlinkClick r:id="" action="ppaction://noaction" highlightClick="1">
              <a:snd r:embed="rId32" name="14 - Let's All Chant.wav"/>
            </a:hlinkClick>
          </p:cNvPr>
          <p:cNvPicPr>
            <a:picLocks noChangeAspect="1" noChangeArrowheads="1"/>
          </p:cNvPicPr>
          <p:nvPr/>
        </p:nvPicPr>
        <p:blipFill>
          <a:blip r:embed="rId33"/>
          <a:srcRect/>
          <a:stretch>
            <a:fillRect/>
          </a:stretch>
        </p:blipFill>
        <p:spPr bwMode="auto">
          <a:xfrm>
            <a:off x="2270125" y="3805238"/>
            <a:ext cx="47625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9" name="Picture 15" descr="C:\Users\Marie-Jose\Desktop\NUMEROS JUKEBOX NOIR\15 (FILEminimizer).jpg">
            <a:hlinkClick r:id="" action="ppaction://noaction" highlightClick="1">
              <a:snd r:embed="rId34" name="15 - La Bonne Du Curé.wav"/>
            </a:hlinkClick>
          </p:cNvPr>
          <p:cNvPicPr>
            <a:picLocks noChangeAspect="1" noChangeArrowheads="1"/>
          </p:cNvPicPr>
          <p:nvPr/>
        </p:nvPicPr>
        <p:blipFill>
          <a:blip r:embed="rId35"/>
          <a:srcRect/>
          <a:stretch>
            <a:fillRect/>
          </a:stretch>
        </p:blipFill>
        <p:spPr bwMode="auto">
          <a:xfrm>
            <a:off x="2260600" y="4027488"/>
            <a:ext cx="495300" cy="239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0" name="Picture 16" descr="C:\Users\Marie-Jose\Desktop\NUMEROS JUKEBOX NOIR\16 (FILEminimizer).jpg">
            <a:hlinkClick r:id="" action="ppaction://noaction" highlightClick="1">
              <a:snd r:embed="rId36" name="16 - Fais Comme L'oiseau.wav"/>
            </a:hlinkClick>
          </p:cNvPr>
          <p:cNvPicPr>
            <a:picLocks noChangeAspect="1" noChangeArrowheads="1"/>
          </p:cNvPicPr>
          <p:nvPr/>
        </p:nvPicPr>
        <p:blipFill>
          <a:blip r:embed="rId37"/>
          <a:srcRect/>
          <a:stretch>
            <a:fillRect/>
          </a:stretch>
        </p:blipFill>
        <p:spPr bwMode="auto">
          <a:xfrm>
            <a:off x="2273300" y="4256088"/>
            <a:ext cx="488950" cy="249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1" name="Picture 17" descr="C:\Users\Marie-Jose\Desktop\NUMEROS JUKEBOX NOIR\17 (FILEminimizer).jpg">
            <a:hlinkClick r:id="" action="ppaction://noaction" highlightClick="1">
              <a:snd r:embed="rId38" name="17 - Et Mon Père.wav"/>
            </a:hlinkClick>
          </p:cNvPr>
          <p:cNvPicPr>
            <a:picLocks noChangeAspect="1" noChangeArrowheads="1"/>
          </p:cNvPicPr>
          <p:nvPr/>
        </p:nvPicPr>
        <p:blipFill>
          <a:blip r:embed="rId39"/>
          <a:srcRect/>
          <a:stretch>
            <a:fillRect/>
          </a:stretch>
        </p:blipFill>
        <p:spPr bwMode="auto">
          <a:xfrm>
            <a:off x="2284413" y="4487863"/>
            <a:ext cx="473075" cy="252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2" name="Picture 18" descr="C:\Users\Marie-Jose\Desktop\NUMEROS JUKEBOX NOIR\18 (FILEminimizer).jpg">
            <a:hlinkClick r:id="" action="ppaction://noaction" highlightClick="1">
              <a:snd r:embed="rId40" name="18 - Le Téléphone Pleure.wav"/>
            </a:hlinkClick>
          </p:cNvPr>
          <p:cNvPicPr>
            <a:picLocks noChangeAspect="1" noChangeArrowheads="1"/>
          </p:cNvPicPr>
          <p:nvPr/>
        </p:nvPicPr>
        <p:blipFill>
          <a:blip r:embed="rId41"/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3" name="Picture 19" descr="C:\Users\Marie-Jose\Desktop\NUMEROS JUKEBOX NOIR\19 (FILEminimizer).jpg">
            <a:hlinkClick r:id="" action="ppaction://noaction" highlightClick="1">
              <a:snd r:embed="rId42" name="19 - Oxygène Part 4.wav"/>
            </a:hlinkClick>
          </p:cNvPr>
          <p:cNvPicPr>
            <a:picLocks noChangeAspect="1" noChangeArrowheads="1"/>
          </p:cNvPicPr>
          <p:nvPr/>
        </p:nvPicPr>
        <p:blipFill>
          <a:blip r:embed="rId43"/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5" name="Picture 10" descr="C:\Users\Marie-Jose\Desktop\NUMEROS JUKEBOX NOIR\10 (FILEminimizer).jpg">
            <a:hlinkClick r:id="" action="ppaction://noaction" highlightClick="1">
              <a:snd r:embed="rId44" name="10 - No Milk Today.wav"/>
            </a:hlinkClick>
          </p:cNvPr>
          <p:cNvPicPr>
            <a:picLocks noChangeAspect="1" noChangeArrowheads="1"/>
          </p:cNvPicPr>
          <p:nvPr/>
        </p:nvPicPr>
        <p:blipFill>
          <a:blip r:embed="rId45"/>
          <a:srcRect/>
          <a:stretch>
            <a:fillRect/>
          </a:stretch>
        </p:blipFill>
        <p:spPr bwMode="auto">
          <a:xfrm>
            <a:off x="1654175" y="5180013"/>
            <a:ext cx="53022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6" name="Picture 20" descr="C:\Users\Marie-Jose\Desktop\NUMEROS JUKEBOX NOIR\20 (FILEminimizer).jpg">
            <a:hlinkClick r:id="" action="ppaction://noaction" highlightClick="1">
              <a:snd r:embed="rId3" name="20 - Le Chasseur.wav"/>
            </a:hlinkClick>
          </p:cNvPr>
          <p:cNvPicPr>
            <a:picLocks noChangeAspect="1" noChangeArrowheads="1"/>
          </p:cNvPicPr>
          <p:nvPr/>
        </p:nvPicPr>
        <p:blipFill>
          <a:blip r:embed="rId46"/>
          <a:srcRect/>
          <a:stretch>
            <a:fillRect/>
          </a:stretch>
        </p:blipFill>
        <p:spPr bwMode="auto">
          <a:xfrm>
            <a:off x="2284413" y="5178425"/>
            <a:ext cx="463550" cy="23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67" name="Image 1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adre 1"/>
          <p:cNvSpPr/>
          <p:nvPr/>
        </p:nvSpPr>
        <p:spPr bwMode="auto">
          <a:xfrm>
            <a:off x="2709863" y="3087688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/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56" name="Cadre 55"/>
          <p:cNvSpPr/>
          <p:nvPr/>
        </p:nvSpPr>
        <p:spPr bwMode="auto">
          <a:xfrm>
            <a:off x="1312863" y="3090863"/>
            <a:ext cx="385762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/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8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4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/>
        </p:spPr>
      </p:pic>
      <p:pic>
        <p:nvPicPr>
          <p:cNvPr id="59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4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/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/>
        </p:spPr>
      </p:pic>
      <p:pic>
        <p:nvPicPr>
          <p:cNvPr id="18472" name="Image 10"/>
          <p:cNvPicPr>
            <a:picLocks noChangeAspect="1"/>
          </p:cNvPicPr>
          <p:nvPr/>
        </p:nvPicPr>
        <p:blipFill>
          <a:blip r:embed="rId50"/>
          <a:srcRect/>
          <a:stretch>
            <a:fillRect/>
          </a:stretch>
        </p:blipFill>
        <p:spPr bwMode="auto">
          <a:xfrm>
            <a:off x="1824038" y="1457325"/>
            <a:ext cx="661987" cy="661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Ellipse 66"/>
          <p:cNvSpPr/>
          <p:nvPr/>
        </p:nvSpPr>
        <p:spPr bwMode="auto">
          <a:xfrm rot="3669725">
            <a:off x="1962944" y="1607344"/>
            <a:ext cx="373062" cy="368300"/>
          </a:xfrm>
          <a:prstGeom prst="ellipse">
            <a:avLst/>
          </a:prstGeom>
          <a:blipFill dpi="0" rotWithShape="1">
            <a:blip r:embed="rId51" cstate="print">
              <a:extLst/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57" name="Cadre 56"/>
          <p:cNvSpPr/>
          <p:nvPr/>
        </p:nvSpPr>
        <p:spPr bwMode="auto">
          <a:xfrm>
            <a:off x="2101850" y="3090863"/>
            <a:ext cx="204788" cy="2319337"/>
          </a:xfrm>
          <a:prstGeom prst="frame">
            <a:avLst>
              <a:gd name="adj1" fmla="val 20217"/>
            </a:avLst>
          </a:prstGeom>
          <a:blipFill dpi="0" rotWithShape="1">
            <a:blip r:embed="rId47">
              <a:extLst/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18489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91" name="Image 1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02" name="Picture 70" descr="Image1"/>
          <p:cNvPicPr>
            <a:picLocks noChangeAspect="1" noChangeArrowheads="1"/>
          </p:cNvPicPr>
          <p:nvPr/>
        </p:nvPicPr>
        <p:blipFill>
          <a:blip r:embed="rId52"/>
          <a:srcRect/>
          <a:stretch>
            <a:fillRect/>
          </a:stretch>
        </p:blipFill>
        <p:spPr bwMode="auto">
          <a:xfrm>
            <a:off x="2843213" y="1557338"/>
            <a:ext cx="4910137" cy="3983037"/>
          </a:xfrm>
          <a:prstGeom prst="rect">
            <a:avLst/>
          </a:prstGeom>
          <a:noFill/>
        </p:spPr>
      </p:pic>
      <p:sp>
        <p:nvSpPr>
          <p:cNvPr id="18503" name="WordArt 71"/>
          <p:cNvSpPr>
            <a:spLocks noChangeArrowheads="1" noChangeShapeType="1" noTextEdit="1"/>
          </p:cNvSpPr>
          <p:nvPr/>
        </p:nvSpPr>
        <p:spPr bwMode="auto">
          <a:xfrm>
            <a:off x="3563938" y="260350"/>
            <a:ext cx="2892425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fr-FR" sz="36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JUKEBOX </a:t>
            </a:r>
          </a:p>
        </p:txBody>
      </p:sp>
      <p:pic>
        <p:nvPicPr>
          <p:cNvPr id="18504" name="Picture 72" descr="Perroquet 7"/>
          <p:cNvPicPr>
            <a:picLocks noChangeAspect="1" noChangeArrowheads="1"/>
          </p:cNvPicPr>
          <p:nvPr/>
        </p:nvPicPr>
        <p:blipFill>
          <a:blip r:embed="rId53"/>
          <a:srcRect/>
          <a:stretch>
            <a:fillRect/>
          </a:stretch>
        </p:blipFill>
        <p:spPr bwMode="auto">
          <a:xfrm>
            <a:off x="250825" y="5949950"/>
            <a:ext cx="1081088" cy="6127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zoom/>
    <p:sndAc>
      <p:stSnd>
        <p:snd r:embed="rId3" name="20 - Le Chasseu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</Words>
  <Application>Microsoft Office PowerPoint</Application>
  <PresentationFormat>Affichage à l'écran (4:3)</PresentationFormat>
  <Paragraphs>2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Arial Black</vt:lpstr>
      <vt:lpstr>Calibri</vt:lpstr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Jukebox</dc:title>
  <dc:creator/>
  <cp:lastModifiedBy/>
  <cp:revision>309</cp:revision>
  <dcterms:created xsi:type="dcterms:W3CDTF">2010-01-05T05:14:01Z</dcterms:created>
  <dcterms:modified xsi:type="dcterms:W3CDTF">2026-03-13T17:53:14Z</dcterms:modified>
</cp:coreProperties>
</file>