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0" r:id="rId3"/>
    <p:sldId id="257" r:id="rId4"/>
    <p:sldId id="261" r:id="rId5"/>
    <p:sldId id="258" r:id="rId6"/>
    <p:sldId id="259" r:id="rId7"/>
    <p:sldId id="263" r:id="rId8"/>
    <p:sldId id="264" r:id="rId9"/>
    <p:sldId id="266" r:id="rId10"/>
    <p:sldId id="267" r:id="rId11"/>
    <p:sldId id="268" r:id="rId12"/>
    <p:sldId id="269" r:id="rId13"/>
    <p:sldId id="284" r:id="rId14"/>
    <p:sldId id="272" r:id="rId15"/>
    <p:sldId id="270" r:id="rId16"/>
    <p:sldId id="271" r:id="rId17"/>
    <p:sldId id="265" r:id="rId18"/>
    <p:sldId id="276" r:id="rId19"/>
    <p:sldId id="277" r:id="rId20"/>
    <p:sldId id="275" r:id="rId21"/>
    <p:sldId id="283" r:id="rId22"/>
    <p:sldId id="278" r:id="rId23"/>
    <p:sldId id="280" r:id="rId24"/>
    <p:sldId id="281" r:id="rId25"/>
    <p:sldId id="282" r:id="rId26"/>
    <p:sldId id="262" r:id="rId27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BE9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D191E-1152-489C-9B40-450996F489C7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F72AE-0AB6-426D-9F8A-D67A91FE712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536960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7BD35-504F-419F-A39D-4CFEE2978576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4A8B3-225B-4158-96AC-C6D7A9297ED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354137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9E360-21E2-402C-9D7F-89F2AE43D8C3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CEE27-607B-42BE-9335-378423521A0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716768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0CE87-2427-418B-9D1D-2D012E518F4E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E9B586-1E1F-4CED-8928-20B827B2079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82719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E7B70-84E5-4797-B39E-9828476B7D65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3E99AA-2831-4DF7-BFF1-04FA585BA11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120855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D0F38-AC98-417C-A44D-C1DE47049234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B222F-5F86-444B-A65B-A51878AC2F6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085560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E169D-5235-440A-9DF3-A43BC3D10DED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D8A3B-3F4A-481E-B59B-F95C0AED7B64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923582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C3029-95A1-494D-A555-E14035A83574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3077E-CAB1-48B8-9B1F-F08D688C735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19819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07A1E-E6CA-488A-A7FD-B5039404997D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23D9B7-34A9-4A28-83AC-2B600DE0648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124441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529AD-93C6-47A4-ABE7-E1A8348A9741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099F20-D885-4B22-8703-EE13F817DE7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37804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6B33C-5237-467D-AFC5-BCEE80372DA9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6FCFA-CD5F-4416-8EBC-AC992F7DEB7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875518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fr-CH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CH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B1CA8B-9068-43B5-9055-5A4DAA1CC4F8}" type="datetimeFigureOut">
              <a:rPr lang="fr-FR"/>
              <a:pPr>
                <a:defRPr/>
              </a:pPr>
              <a:t>12/03/2026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A4D2"/>
                </a:solidFill>
                <a:latin typeface="+mn-lt"/>
              </a:defRPr>
            </a:lvl1pPr>
          </a:lstStyle>
          <a:p>
            <a:fld id="{F9502048-8289-46CB-BACA-2BC1805CF052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6477000"/>
            <a:ext cx="7620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1" name="Titre 1"/>
          <p:cNvSpPr>
            <a:spLocks/>
          </p:cNvSpPr>
          <p:nvPr/>
        </p:nvSpPr>
        <p:spPr bwMode="auto">
          <a:xfrm>
            <a:off x="1524000" y="2133600"/>
            <a:ext cx="6096000" cy="1470025"/>
          </a:xfrm>
          <a:prstGeom prst="rect">
            <a:avLst/>
          </a:prstGeom>
          <a:solidFill>
            <a:schemeClr val="bg1"/>
          </a:solidFill>
          <a:ln w="19050">
            <a:solidFill>
              <a:srgbClr val="CC6600"/>
            </a:solidFill>
            <a:miter lim="800000"/>
            <a:headEnd/>
            <a:tailEnd/>
          </a:ln>
        </p:spPr>
        <p:txBody>
          <a:bodyPr anchor="ctr"/>
          <a:lstStyle>
            <a:lvl1pPr algn="ctr"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algn="ctr"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CC6600"/>
                </a:solidFill>
              </a:rPr>
              <a:t>Insectes Sous la </a:t>
            </a:r>
            <a:r>
              <a:rPr lang="fr-CH" altLang="fr-FR" dirty="0" smtClean="0">
                <a:solidFill>
                  <a:srgbClr val="CC6600"/>
                </a:solidFill>
              </a:rPr>
              <a:t>Rosée</a:t>
            </a:r>
            <a:endParaRPr lang="fr-CH" altLang="fr-FR" dirty="0">
              <a:solidFill>
                <a:srgbClr val="9F9F9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  <p:sndAc>
          <p:stSnd loop="1">
            <p:snd r:embed="rId4" name="music002.wav"/>
          </p:stSnd>
        </p:sndAc>
      </p:transition>
    </mc:Choice>
    <mc:Fallback>
      <p:transition spd="slow" advTm="4000">
        <p:fade/>
        <p:sndAc>
          <p:stSnd loop="1">
            <p:snd r:embed="rId4" name="music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0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280" fill="hold"/>
                                        <p:tgtEl>
                                          <p:spTgt spid="430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nsect03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463"/>
            <a:ext cx="9144000" cy="605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nsect24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0"/>
            <a:ext cx="4881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nsect04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nsect01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44000" cy="60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nsect02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nsect06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75"/>
            <a:ext cx="9144000" cy="588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nsect07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38"/>
            <a:ext cx="9144000" cy="615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nsect09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138"/>
            <a:ext cx="9144000" cy="618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nsect10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722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nsect11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0"/>
            <a:ext cx="4835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nsect12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513"/>
            <a:ext cx="9144000" cy="627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nsect15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nsect13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nsect14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463"/>
            <a:ext cx="9144000" cy="605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nsect08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nsect19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0"/>
            <a:ext cx="9144000" cy="622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nsect20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722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nsect18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38"/>
            <a:ext cx="9144000" cy="615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nsect21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813"/>
            <a:ext cx="9144000" cy="630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nsect23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0"/>
            <a:ext cx="4675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9617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69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nsect05Waterdrops090208[1]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100"/>
            <a:ext cx="9144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5451982"/>
            <a:ext cx="1872208" cy="10599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323" y="5301208"/>
            <a:ext cx="1191815" cy="9670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F8F8F8"/>
      </a:dk1>
      <a:lt1>
        <a:srgbClr val="0070C0"/>
      </a:lt1>
      <a:dk2>
        <a:srgbClr val="000000"/>
      </a:dk2>
      <a:lt2>
        <a:srgbClr val="000000"/>
      </a:lt2>
      <a:accent1>
        <a:srgbClr val="DDDDDD"/>
      </a:accent1>
      <a:accent2>
        <a:srgbClr val="B2B2B2"/>
      </a:accent2>
      <a:accent3>
        <a:srgbClr val="AAAAAA"/>
      </a:accent3>
      <a:accent4>
        <a:srgbClr val="005FA4"/>
      </a:accent4>
      <a:accent5>
        <a:srgbClr val="EBEBEB"/>
      </a:accent5>
      <a:accent6>
        <a:srgbClr val="A1A1A1"/>
      </a:accent6>
      <a:hlink>
        <a:srgbClr val="5F5F5F"/>
      </a:hlink>
      <a:folHlink>
        <a:srgbClr val="919191"/>
      </a:folHlink>
    </a:clrScheme>
    <a:fontScheme name="Thèm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Thème Office 1">
        <a:dk1>
          <a:srgbClr val="F8F8F8"/>
        </a:dk1>
        <a:lt1>
          <a:srgbClr val="0070C0"/>
        </a:lt1>
        <a:dk2>
          <a:srgbClr val="000000"/>
        </a:dk2>
        <a:lt2>
          <a:srgbClr val="000000"/>
        </a:lt2>
        <a:accent1>
          <a:srgbClr val="DDDDDD"/>
        </a:accent1>
        <a:accent2>
          <a:srgbClr val="B2B2B2"/>
        </a:accent2>
        <a:accent3>
          <a:srgbClr val="AAAAAA"/>
        </a:accent3>
        <a:accent4>
          <a:srgbClr val="005FA4"/>
        </a:accent4>
        <a:accent5>
          <a:srgbClr val="EBEBEB"/>
        </a:accent5>
        <a:accent6>
          <a:srgbClr val="A1A1A1"/>
        </a:accent6>
        <a:hlink>
          <a:srgbClr val="5F5F5F"/>
        </a:hlink>
        <a:folHlink>
          <a:srgbClr val="91919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</Words>
  <Application>Microsoft Office PowerPoint</Application>
  <PresentationFormat>Affichage à l'écran (4:3)</PresentationFormat>
  <Paragraphs>1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Calibri</vt:lpstr>
      <vt:lpstr>Arial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Maison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Insectes sous la rosée</dc:title>
  <dc:creator>BEYAERT Jean-Louis</dc:creator>
  <cp:lastModifiedBy>user</cp:lastModifiedBy>
  <cp:revision>11</cp:revision>
  <dcterms:created xsi:type="dcterms:W3CDTF">2008-02-11T17:17:13Z</dcterms:created>
  <dcterms:modified xsi:type="dcterms:W3CDTF">2026-03-12T19:51:33Z</dcterms:modified>
  <cp:contentStatus/>
</cp:coreProperties>
</file>