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3" r:id="rId13"/>
    <p:sldId id="264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37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735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324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780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504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671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907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60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793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507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734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8AEBE-979B-46A7-A6F4-D489DE328C28}" type="datetimeFigureOut">
              <a:rPr lang="fr-FR" smtClean="0"/>
              <a:t>14/03/2026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1FD1A-F2D6-406E-B076-5ACBCBA9E9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4685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97" y="1122644"/>
            <a:ext cx="9147006" cy="586715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22929" y="161365"/>
            <a:ext cx="80420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HUMOUR EN VRAC N°196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549038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268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  <p:sndAc>
          <p:stSnd loop="1">
            <p:snd r:embed="rId2" name="breeze.wav"/>
          </p:stSnd>
        </p:sndAc>
      </p:transition>
    </mc:Choice>
    <mc:Fallback xmlns="">
      <p:transition spd="slow">
        <p:fade/>
        <p:sndAc>
          <p:stSnd loop="1">
            <p:snd r:embed="rId5" name="breez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319" y="4864"/>
            <a:ext cx="6809362" cy="68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14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920" y="-349624"/>
            <a:ext cx="6350848" cy="7091363"/>
          </a:xfrm>
        </p:spPr>
      </p:pic>
    </p:spTree>
    <p:extLst>
      <p:ext uri="{BB962C8B-B14F-4D97-AF65-F5344CB8AC3E}">
        <p14:creationId xmlns:p14="http://schemas.microsoft.com/office/powerpoint/2010/main" val="3411538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33" y="-1872784"/>
            <a:ext cx="12469065" cy="12469065"/>
          </a:xfrm>
        </p:spPr>
      </p:pic>
    </p:spTree>
    <p:extLst>
      <p:ext uri="{BB962C8B-B14F-4D97-AF65-F5344CB8AC3E}">
        <p14:creationId xmlns:p14="http://schemas.microsoft.com/office/powerpoint/2010/main" val="740051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367" y="0"/>
            <a:ext cx="8983779" cy="6871447"/>
          </a:xfrm>
        </p:spPr>
      </p:pic>
    </p:spTree>
    <p:extLst>
      <p:ext uri="{BB962C8B-B14F-4D97-AF65-F5344CB8AC3E}">
        <p14:creationId xmlns:p14="http://schemas.microsoft.com/office/powerpoint/2010/main" val="1948479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539" y="-457200"/>
            <a:ext cx="5761441" cy="7678271"/>
          </a:xfrm>
        </p:spPr>
      </p:pic>
    </p:spTree>
    <p:extLst>
      <p:ext uri="{BB962C8B-B14F-4D97-AF65-F5344CB8AC3E}">
        <p14:creationId xmlns:p14="http://schemas.microsoft.com/office/powerpoint/2010/main" val="375016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62" y="0"/>
            <a:ext cx="10481738" cy="10461812"/>
          </a:xfrm>
        </p:spPr>
      </p:pic>
    </p:spTree>
    <p:extLst>
      <p:ext uri="{BB962C8B-B14F-4D97-AF65-F5344CB8AC3E}">
        <p14:creationId xmlns:p14="http://schemas.microsoft.com/office/powerpoint/2010/main" val="5107138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423" y="223837"/>
            <a:ext cx="6896382" cy="6634163"/>
          </a:xfrm>
        </p:spPr>
      </p:pic>
    </p:spTree>
    <p:extLst>
      <p:ext uri="{BB962C8B-B14F-4D97-AF65-F5344CB8AC3E}">
        <p14:creationId xmlns:p14="http://schemas.microsoft.com/office/powerpoint/2010/main" val="4007376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54" y="0"/>
            <a:ext cx="5325307" cy="7005918"/>
          </a:xfrm>
        </p:spPr>
      </p:pic>
    </p:spTree>
    <p:extLst>
      <p:ext uri="{BB962C8B-B14F-4D97-AF65-F5344CB8AC3E}">
        <p14:creationId xmlns:p14="http://schemas.microsoft.com/office/powerpoint/2010/main" val="3006695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14986" cy="6858000"/>
          </a:xfrm>
        </p:spPr>
      </p:pic>
    </p:spTree>
    <p:extLst>
      <p:ext uri="{BB962C8B-B14F-4D97-AF65-F5344CB8AC3E}">
        <p14:creationId xmlns:p14="http://schemas.microsoft.com/office/powerpoint/2010/main" val="1137832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890200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624" y="-1479176"/>
            <a:ext cx="8627631" cy="10784541"/>
          </a:xfrm>
        </p:spPr>
      </p:pic>
    </p:spTree>
    <p:extLst>
      <p:ext uri="{BB962C8B-B14F-4D97-AF65-F5344CB8AC3E}">
        <p14:creationId xmlns:p14="http://schemas.microsoft.com/office/powerpoint/2010/main" val="2947817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997" y="134470"/>
            <a:ext cx="5989717" cy="7301753"/>
          </a:xfrm>
        </p:spPr>
      </p:pic>
    </p:spTree>
    <p:extLst>
      <p:ext uri="{BB962C8B-B14F-4D97-AF65-F5344CB8AC3E}">
        <p14:creationId xmlns:p14="http://schemas.microsoft.com/office/powerpoint/2010/main" val="52832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793" y="-295836"/>
            <a:ext cx="5714526" cy="7409329"/>
          </a:xfrm>
        </p:spPr>
      </p:pic>
    </p:spTree>
    <p:extLst>
      <p:ext uri="{BB962C8B-B14F-4D97-AF65-F5344CB8AC3E}">
        <p14:creationId xmlns:p14="http://schemas.microsoft.com/office/powerpoint/2010/main" val="1358023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15" y="0"/>
            <a:ext cx="7659437" cy="7353643"/>
          </a:xfrm>
        </p:spPr>
      </p:pic>
    </p:spTree>
    <p:extLst>
      <p:ext uri="{BB962C8B-B14F-4D97-AF65-F5344CB8AC3E}">
        <p14:creationId xmlns:p14="http://schemas.microsoft.com/office/powerpoint/2010/main" val="2525004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463267" cy="6736976"/>
          </a:xfrm>
        </p:spPr>
      </p:pic>
      <p:sp>
        <p:nvSpPr>
          <p:cNvPr id="5" name="ZoneTexte 4"/>
          <p:cNvSpPr txBox="1"/>
          <p:nvPr/>
        </p:nvSpPr>
        <p:spPr>
          <a:xfrm>
            <a:off x="9520518" y="4491318"/>
            <a:ext cx="12811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REPONSE : </a:t>
            </a: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 rot="10800000">
            <a:off x="9520518" y="5553635"/>
            <a:ext cx="1034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POUTINE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48188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042" y="-228601"/>
            <a:ext cx="7290875" cy="7290875"/>
          </a:xfrm>
        </p:spPr>
      </p:pic>
    </p:spTree>
    <p:extLst>
      <p:ext uri="{BB962C8B-B14F-4D97-AF65-F5344CB8AC3E}">
        <p14:creationId xmlns:p14="http://schemas.microsoft.com/office/powerpoint/2010/main" val="29097311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-495487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024" y="-107576"/>
            <a:ext cx="7288306" cy="7288306"/>
          </a:xfrm>
        </p:spPr>
      </p:pic>
    </p:spTree>
    <p:extLst>
      <p:ext uri="{BB962C8B-B14F-4D97-AF65-F5344CB8AC3E}">
        <p14:creationId xmlns:p14="http://schemas.microsoft.com/office/powerpoint/2010/main" val="1144457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344" y="0"/>
            <a:ext cx="6937129" cy="6858000"/>
          </a:xfrm>
        </p:spPr>
      </p:pic>
    </p:spTree>
    <p:extLst>
      <p:ext uri="{BB962C8B-B14F-4D97-AF65-F5344CB8AC3E}">
        <p14:creationId xmlns:p14="http://schemas.microsoft.com/office/powerpoint/2010/main" val="2825033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239" y="-161365"/>
            <a:ext cx="7784495" cy="7799294"/>
          </a:xfrm>
        </p:spPr>
      </p:pic>
    </p:spTree>
    <p:extLst>
      <p:ext uri="{BB962C8B-B14F-4D97-AF65-F5344CB8AC3E}">
        <p14:creationId xmlns:p14="http://schemas.microsoft.com/office/powerpoint/2010/main" val="7065698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722" y="-2111188"/>
            <a:ext cx="5587667" cy="12088906"/>
          </a:xfrm>
        </p:spPr>
      </p:pic>
    </p:spTree>
    <p:extLst>
      <p:ext uri="{BB962C8B-B14F-4D97-AF65-F5344CB8AC3E}">
        <p14:creationId xmlns:p14="http://schemas.microsoft.com/office/powerpoint/2010/main" val="1036996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061" y="-591671"/>
            <a:ext cx="7533373" cy="8478797"/>
          </a:xfrm>
        </p:spPr>
      </p:pic>
    </p:spTree>
    <p:extLst>
      <p:ext uri="{BB962C8B-B14F-4D97-AF65-F5344CB8AC3E}">
        <p14:creationId xmlns:p14="http://schemas.microsoft.com/office/powerpoint/2010/main" val="3209045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603" y="-349625"/>
            <a:ext cx="6024125" cy="7799295"/>
          </a:xfrm>
        </p:spPr>
      </p:pic>
    </p:spTree>
    <p:extLst>
      <p:ext uri="{BB962C8B-B14F-4D97-AF65-F5344CB8AC3E}">
        <p14:creationId xmlns:p14="http://schemas.microsoft.com/office/powerpoint/2010/main" val="29000617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955" y="-1653988"/>
            <a:ext cx="8672704" cy="10846106"/>
          </a:xfrm>
        </p:spPr>
      </p:pic>
    </p:spTree>
    <p:extLst>
      <p:ext uri="{BB962C8B-B14F-4D97-AF65-F5344CB8AC3E}">
        <p14:creationId xmlns:p14="http://schemas.microsoft.com/office/powerpoint/2010/main" val="19203099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842" y="-121025"/>
            <a:ext cx="6539370" cy="7132711"/>
          </a:xfrm>
        </p:spPr>
      </p:pic>
    </p:spTree>
    <p:extLst>
      <p:ext uri="{BB962C8B-B14F-4D97-AF65-F5344CB8AC3E}">
        <p14:creationId xmlns:p14="http://schemas.microsoft.com/office/powerpoint/2010/main" val="16514746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205" y="0"/>
            <a:ext cx="5185866" cy="6871766"/>
          </a:xfrm>
        </p:spPr>
      </p:pic>
    </p:spTree>
    <p:extLst>
      <p:ext uri="{BB962C8B-B14F-4D97-AF65-F5344CB8AC3E}">
        <p14:creationId xmlns:p14="http://schemas.microsoft.com/office/powerpoint/2010/main" val="21076625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338" y="-1"/>
            <a:ext cx="6881616" cy="6763871"/>
          </a:xfrm>
        </p:spPr>
      </p:pic>
    </p:spTree>
    <p:extLst>
      <p:ext uri="{BB962C8B-B14F-4D97-AF65-F5344CB8AC3E}">
        <p14:creationId xmlns:p14="http://schemas.microsoft.com/office/powerpoint/2010/main" val="27902781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18" y="-1089211"/>
            <a:ext cx="10805082" cy="10784541"/>
          </a:xfrm>
        </p:spPr>
      </p:pic>
    </p:spTree>
    <p:extLst>
      <p:ext uri="{BB962C8B-B14F-4D97-AF65-F5344CB8AC3E}">
        <p14:creationId xmlns:p14="http://schemas.microsoft.com/office/powerpoint/2010/main" val="22475973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56" y="0"/>
            <a:ext cx="8373655" cy="8485094"/>
          </a:xfrm>
        </p:spPr>
      </p:pic>
    </p:spTree>
    <p:extLst>
      <p:ext uri="{BB962C8B-B14F-4D97-AF65-F5344CB8AC3E}">
        <p14:creationId xmlns:p14="http://schemas.microsoft.com/office/powerpoint/2010/main" val="4980474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1" y="-1129554"/>
            <a:ext cx="9721108" cy="9762565"/>
          </a:xfrm>
        </p:spPr>
      </p:pic>
    </p:spTree>
    <p:extLst>
      <p:ext uri="{BB962C8B-B14F-4D97-AF65-F5344CB8AC3E}">
        <p14:creationId xmlns:p14="http://schemas.microsoft.com/office/powerpoint/2010/main" val="5240654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55" y="484094"/>
            <a:ext cx="10511685" cy="5639081"/>
          </a:xfrm>
        </p:spPr>
      </p:pic>
    </p:spTree>
    <p:extLst>
      <p:ext uri="{BB962C8B-B14F-4D97-AF65-F5344CB8AC3E}">
        <p14:creationId xmlns:p14="http://schemas.microsoft.com/office/powerpoint/2010/main" val="40342757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320" y="0"/>
            <a:ext cx="7437360" cy="6858000"/>
          </a:xfrm>
        </p:spPr>
      </p:pic>
    </p:spTree>
    <p:extLst>
      <p:ext uri="{BB962C8B-B14F-4D97-AF65-F5344CB8AC3E}">
        <p14:creationId xmlns:p14="http://schemas.microsoft.com/office/powerpoint/2010/main" val="14637927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554" y="-806825"/>
            <a:ext cx="6056216" cy="8969189"/>
          </a:xfrm>
        </p:spPr>
      </p:pic>
    </p:spTree>
    <p:extLst>
      <p:ext uri="{BB962C8B-B14F-4D97-AF65-F5344CB8AC3E}">
        <p14:creationId xmlns:p14="http://schemas.microsoft.com/office/powerpoint/2010/main" val="34121164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542" y="-215154"/>
            <a:ext cx="7751599" cy="7260103"/>
          </a:xfrm>
        </p:spPr>
      </p:pic>
    </p:spTree>
    <p:extLst>
      <p:ext uri="{BB962C8B-B14F-4D97-AF65-F5344CB8AC3E}">
        <p14:creationId xmlns:p14="http://schemas.microsoft.com/office/powerpoint/2010/main" val="42697642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00" y="-1385047"/>
            <a:ext cx="11397880" cy="11376212"/>
          </a:xfrm>
        </p:spPr>
      </p:pic>
    </p:spTree>
    <p:extLst>
      <p:ext uri="{BB962C8B-B14F-4D97-AF65-F5344CB8AC3E}">
        <p14:creationId xmlns:p14="http://schemas.microsoft.com/office/powerpoint/2010/main" val="19880138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984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242275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356" y="201706"/>
            <a:ext cx="7124656" cy="6799577"/>
          </a:xfrm>
        </p:spPr>
      </p:pic>
    </p:spTree>
    <p:extLst>
      <p:ext uri="{BB962C8B-B14F-4D97-AF65-F5344CB8AC3E}">
        <p14:creationId xmlns:p14="http://schemas.microsoft.com/office/powerpoint/2010/main" val="21889859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50" y="365125"/>
            <a:ext cx="9778509" cy="6621378"/>
          </a:xfrm>
        </p:spPr>
      </p:pic>
    </p:spTree>
    <p:extLst>
      <p:ext uri="{BB962C8B-B14F-4D97-AF65-F5344CB8AC3E}">
        <p14:creationId xmlns:p14="http://schemas.microsoft.com/office/powerpoint/2010/main" val="5910263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605" y="228600"/>
            <a:ext cx="7335620" cy="6790765"/>
          </a:xfrm>
        </p:spPr>
      </p:pic>
    </p:spTree>
    <p:extLst>
      <p:ext uri="{BB962C8B-B14F-4D97-AF65-F5344CB8AC3E}">
        <p14:creationId xmlns:p14="http://schemas.microsoft.com/office/powerpoint/2010/main" val="4850882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14" y="-1"/>
            <a:ext cx="5658521" cy="7073153"/>
          </a:xfrm>
        </p:spPr>
      </p:pic>
    </p:spTree>
    <p:extLst>
      <p:ext uri="{BB962C8B-B14F-4D97-AF65-F5344CB8AC3E}">
        <p14:creationId xmlns:p14="http://schemas.microsoft.com/office/powerpoint/2010/main" val="26047271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7" y="0"/>
            <a:ext cx="5529262" cy="6858000"/>
          </a:xfrm>
        </p:spPr>
      </p:pic>
    </p:spTree>
    <p:extLst>
      <p:ext uri="{BB962C8B-B14F-4D97-AF65-F5344CB8AC3E}">
        <p14:creationId xmlns:p14="http://schemas.microsoft.com/office/powerpoint/2010/main" val="41983981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788" y="-147918"/>
            <a:ext cx="7490012" cy="7490012"/>
          </a:xfrm>
        </p:spPr>
      </p:pic>
    </p:spTree>
    <p:extLst>
      <p:ext uri="{BB962C8B-B14F-4D97-AF65-F5344CB8AC3E}">
        <p14:creationId xmlns:p14="http://schemas.microsoft.com/office/powerpoint/2010/main" val="13131364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78" y="-295835"/>
            <a:ext cx="7799294" cy="7799294"/>
          </a:xfrm>
        </p:spPr>
      </p:pic>
    </p:spTree>
    <p:extLst>
      <p:ext uri="{BB962C8B-B14F-4D97-AF65-F5344CB8AC3E}">
        <p14:creationId xmlns:p14="http://schemas.microsoft.com/office/powerpoint/2010/main" val="15424837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462" y="-1882588"/>
            <a:ext cx="8437699" cy="8982635"/>
          </a:xfrm>
        </p:spPr>
      </p:pic>
    </p:spTree>
    <p:extLst>
      <p:ext uri="{BB962C8B-B14F-4D97-AF65-F5344CB8AC3E}">
        <p14:creationId xmlns:p14="http://schemas.microsoft.com/office/powerpoint/2010/main" val="10246153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82" y="-1425388"/>
            <a:ext cx="11182317" cy="11161059"/>
          </a:xfrm>
        </p:spPr>
      </p:pic>
    </p:spTree>
    <p:extLst>
      <p:ext uri="{BB962C8B-B14F-4D97-AF65-F5344CB8AC3E}">
        <p14:creationId xmlns:p14="http://schemas.microsoft.com/office/powerpoint/2010/main" val="1677003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610" y="365125"/>
            <a:ext cx="8611214" cy="6338811"/>
          </a:xfrm>
        </p:spPr>
      </p:pic>
    </p:spTree>
    <p:extLst>
      <p:ext uri="{BB962C8B-B14F-4D97-AF65-F5344CB8AC3E}">
        <p14:creationId xmlns:p14="http://schemas.microsoft.com/office/powerpoint/2010/main" val="15123482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388" y="-134471"/>
            <a:ext cx="5766099" cy="7207624"/>
          </a:xfrm>
        </p:spPr>
      </p:pic>
    </p:spTree>
    <p:extLst>
      <p:ext uri="{BB962C8B-B14F-4D97-AF65-F5344CB8AC3E}">
        <p14:creationId xmlns:p14="http://schemas.microsoft.com/office/powerpoint/2010/main" val="13714272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66529" cy="7866529"/>
          </a:xfrm>
        </p:spPr>
      </p:pic>
    </p:spTree>
    <p:extLst>
      <p:ext uri="{BB962C8B-B14F-4D97-AF65-F5344CB8AC3E}">
        <p14:creationId xmlns:p14="http://schemas.microsoft.com/office/powerpoint/2010/main" val="41403105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83" y="-121024"/>
            <a:ext cx="7073152" cy="6979024"/>
          </a:xfrm>
        </p:spPr>
      </p:pic>
    </p:spTree>
    <p:extLst>
      <p:ext uri="{BB962C8B-B14F-4D97-AF65-F5344CB8AC3E}">
        <p14:creationId xmlns:p14="http://schemas.microsoft.com/office/powerpoint/2010/main" val="14513850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678" y="0"/>
            <a:ext cx="5830644" cy="728830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624" y="5332879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74" y="5652293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915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9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N°196</dc:title>
  <dc:creator>BEYAERT Jean-Louis</dc:creator>
  <cp:lastModifiedBy>user</cp:lastModifiedBy>
  <cp:revision>5</cp:revision>
  <dcterms:created xsi:type="dcterms:W3CDTF">2026-03-14T18:55:07Z</dcterms:created>
  <dcterms:modified xsi:type="dcterms:W3CDTF">2026-03-14T19:22:27Z</dcterms:modified>
  <cp:contentStatus/>
</cp:coreProperties>
</file>