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1" r:id="rId3"/>
    <p:sldId id="287" r:id="rId4"/>
    <p:sldId id="282" r:id="rId5"/>
    <p:sldId id="280" r:id="rId6"/>
    <p:sldId id="288" r:id="rId7"/>
    <p:sldId id="278" r:id="rId8"/>
    <p:sldId id="262" r:id="rId9"/>
    <p:sldId id="277" r:id="rId10"/>
    <p:sldId id="276" r:id="rId11"/>
    <p:sldId id="264" r:id="rId12"/>
    <p:sldId id="275" r:id="rId13"/>
    <p:sldId id="265" r:id="rId14"/>
    <p:sldId id="266" r:id="rId15"/>
    <p:sldId id="267" r:id="rId16"/>
    <p:sldId id="270" r:id="rId17"/>
    <p:sldId id="271" r:id="rId18"/>
    <p:sldId id="272" r:id="rId19"/>
    <p:sldId id="273" r:id="rId20"/>
    <p:sldId id="283" r:id="rId21"/>
    <p:sldId id="274" r:id="rId22"/>
    <p:sldId id="284" r:id="rId23"/>
    <p:sldId id="286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fr-FR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B7DB01-4EA6-436B-BEB9-C0796B018E2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69407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60BF6A-C255-4472-9A15-B01ACB051B7E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altLang="fr-FR"/>
              <a:t>Fête des fleurs à Madère</a:t>
            </a:r>
          </a:p>
        </p:txBody>
      </p:sp>
    </p:spTree>
    <p:extLst>
      <p:ext uri="{BB962C8B-B14F-4D97-AF65-F5344CB8AC3E}">
        <p14:creationId xmlns:p14="http://schemas.microsoft.com/office/powerpoint/2010/main" val="4286302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986080-D7B9-4396-AD52-73A63DF6B7B0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altLang="fr-FR"/>
              <a:t>Montage lolo54  2010.</a:t>
            </a:r>
          </a:p>
        </p:txBody>
      </p:sp>
    </p:spTree>
    <p:extLst>
      <p:ext uri="{BB962C8B-B14F-4D97-AF65-F5344CB8AC3E}">
        <p14:creationId xmlns:p14="http://schemas.microsoft.com/office/powerpoint/2010/main" val="3723688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E3D8D-0847-4FD3-955B-AEC69E200C0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7163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75F6-3A91-45A7-A32E-B311B53DDC0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2742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9DBA3-38D5-4BC0-83D0-B6A631005AD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3276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228D5-EC01-4216-88B0-37E821DFDFF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1397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2F0E5-D151-4B96-8A48-265BA5D3D42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527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E78EFF-53A0-4486-A82F-9EC7752A02D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9931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00C3B-C90B-4DCD-A70A-35661B6CEA8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6876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51099-CD23-4156-B130-7D234BEA90E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9017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DED49-8BFD-4987-A27D-D2B8CCD6301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8167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BF43B5-968A-4FA3-8B44-C576838AFF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564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6D0DCD-FD56-4933-8E6A-7E4AFFA18FA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4993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349080E-2E14-49F1-B74D-D918AAF4CA0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endParaRPr lang="fr-FR" altLang="fr-FR" sz="44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fr-FR" altLang="fr-FR" sz="3200"/>
          </a:p>
        </p:txBody>
      </p:sp>
      <p:pic>
        <p:nvPicPr>
          <p:cNvPr id="2052" name="Picture 4" descr="L03-P1070196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L03-P1070196-1 [800x600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539750" y="5445125"/>
            <a:ext cx="770413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4800" b="1">
                <a:solidFill>
                  <a:srgbClr val="FF0000"/>
                </a:solidFill>
                <a:latin typeface="Comic Sans MS" panose="030F0702030302020204" pitchFamily="66" charset="0"/>
              </a:rPr>
              <a:t>Fête des fleurs à Madrid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  <p:sndAc>
          <p:stSnd loop="1">
            <p:snd r:embed="rId3" name="Musique Guitare 2.wav"/>
          </p:stSnd>
        </p:sndAc>
      </p:transition>
    </mc:Choice>
    <mc:Fallback>
      <p:transition spd="slow" advTm="5000">
        <p:fade/>
        <p:sndAc>
          <p:stSnd loop="1">
            <p:snd r:embed="rId3" name="Musique Guitare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5" grpId="1"/>
      <p:bldP spid="2055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7652" name="Picture 4" descr="L26-P1070239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L26-P1070239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3796" name="Picture 4" descr="L28-P1070250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L28-P1070250-1 [800x600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6" name="Picture 4" descr="L27-P1070246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L27-P1070246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28" name="Picture 4" descr="L25-P1070233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 descr="L25-P1070233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7893" name="Picture 5" descr="L33-P1070213a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L33-P1070213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0" name="Picture 4" descr="L23-P1070253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L23-P1070253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L07-P1070207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L07-P1070207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3556" name="Picture 4" descr="L22-P1070252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L22-P1070252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2" name="Picture 4" descr="L21-P1070242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L21-P1070242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L09-P1070212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L09-P1070212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1508" name="Picture 4" descr="L20-P1070251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L20-P1070251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L10-P1070214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L10-P1070214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L11-P1070217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L11-P1070217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L12-P1070221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L12-P1070221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L15-P1070205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L15-P1070205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2" name="Picture 4" descr="L16-P1070208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L16-P1070208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6" name="Picture 4" descr="L17-P1070226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L17-P1070226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9460" name="Picture 4" descr="L18-P1070231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L18-P1070231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9700" name="Picture 4" descr="L29-P1070173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L29-P1070173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4" name="Picture 4" descr="L19-P1070234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L19-P1070234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24" name="Picture 4" descr="L30-P1070178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L30-P1070178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2772" name="Picture 4" descr="L32-P1070203 [800x60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L32-P1070203-1 [800x600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900" y="5553188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692719"/>
            <a:ext cx="1814241" cy="10271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16</Words>
  <Application>Microsoft Office PowerPoint</Application>
  <PresentationFormat>Affichage à l'écran (4:3)</PresentationFormat>
  <Paragraphs>5</Paragraphs>
  <Slides>23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6" baseType="lpstr">
      <vt:lpstr>Arial</vt:lpstr>
      <vt:lpstr>Comic Sans MS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BEYAERT Jean-Louis</dc:creator>
  <cp:lastModifiedBy>user</cp:lastModifiedBy>
  <cp:revision>32</cp:revision>
  <dcterms:created xsi:type="dcterms:W3CDTF">2010-01-04T06:20:09Z</dcterms:created>
  <dcterms:modified xsi:type="dcterms:W3CDTF">2026-03-10T20:31:03Z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