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56" r:id="rId2"/>
    <p:sldId id="268" r:id="rId3"/>
    <p:sldId id="260" r:id="rId4"/>
    <p:sldId id="269" r:id="rId5"/>
    <p:sldId id="262" r:id="rId6"/>
    <p:sldId id="263" r:id="rId7"/>
    <p:sldId id="264" r:id="rId8"/>
    <p:sldId id="265" r:id="rId9"/>
    <p:sldId id="266" r:id="rId10"/>
  </p:sldIdLst>
  <p:sldSz cx="9720263" cy="3600450"/>
  <p:notesSz cx="6858000" cy="9144000"/>
  <p:embeddedFontLst>
    <p:embeddedFont>
      <p:font typeface="Algerian" panose="04020705040A02060702" pitchFamily="82" charset="0"/>
      <p:regular r:id="rId12"/>
    </p:embeddedFont>
    <p:embeddedFont>
      <p:font typeface="Andy" panose="020B0604020202020204" charset="0"/>
      <p:regular r:id="rId13"/>
      <p:bold r:id="rId14"/>
    </p:embeddedFont>
    <p:embeddedFont>
      <p:font typeface="Brush Script MT" panose="03060802040406070304" pitchFamily="66" charset="0"/>
      <p: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Ravie" panose="04040805050809020602" pitchFamily="82" charset="0"/>
      <p:regular r:id="rId20"/>
    </p:embeddedFont>
  </p:embeddedFontLst>
  <p:defaultTextStyle>
    <a:defPPr>
      <a:defRPr lang="fr-FR"/>
    </a:defPPr>
    <a:lvl1pPr algn="l" defTabSz="75984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379924" indent="-110989" algn="l" defTabSz="75984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759847" indent="-223401" algn="l" defTabSz="75984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139771" indent="-334390" algn="l" defTabSz="75984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519694" indent="-446801" algn="l" defTabSz="75984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049025" algn="l" defTabSz="819610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458830" algn="l" defTabSz="819610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868635" algn="l" defTabSz="819610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278440" algn="l" defTabSz="819610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7ECevKGXr8HeVFECXjkQIw==" hashData="yj3nEwFB3owEVUYmMuNjcKFM0nRTmdAVwoq25irKRHCsETxcDM3MsxENg6WYpDchQkHjoZVo8XoAOvRd8gZWTA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7" autoAdjust="0"/>
    <p:restoredTop sz="94660"/>
  </p:normalViewPr>
  <p:slideViewPr>
    <p:cSldViewPr>
      <p:cViewPr>
        <p:scale>
          <a:sx n="90" d="100"/>
          <a:sy n="90" d="100"/>
        </p:scale>
        <p:origin x="212" y="392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A898B6-E44E-448B-869D-BEC0EAC319FA}" type="datetimeFigureOut">
              <a:rPr lang="fr-FR" smtClean="0"/>
              <a:t>17/02/2026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C5802-3BD1-4264-8B45-DE94D6BF94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1200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4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1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3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657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87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09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314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53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75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CDB396-B822-449D-B1D4-8C3568765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859D5-74F2-4126-9D3E-DCED5615FA08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3E2156-685F-4B7A-A62A-919B90619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1283ED-60A3-46A6-BE06-C557F8F55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430DB-7AAF-4F44-9EDD-00166BD9F47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8950331"/>
      </p:ext>
    </p:extLst>
  </p:cSld>
  <p:clrMapOvr>
    <a:masterClrMapping/>
  </p:clrMapOvr>
  <p:transition spd="slow" advClick="0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10F9BB-97A5-4221-B5DD-8A20F0427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6C4FD-E073-4C17-B4BF-5E07520A5482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9D9B9E-5690-4F94-8B99-6B01E4C37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367E07-4FF2-417E-A37A-D540F86DF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3A1DA-1E29-4C9A-B138-512EEECEF6D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8678825"/>
      </p:ext>
    </p:extLst>
  </p:cSld>
  <p:clrMapOvr>
    <a:masterClrMapping/>
  </p:clrMapOvr>
  <p:transition spd="slow" advClick="0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4"/>
            <a:ext cx="8262223" cy="715089"/>
          </a:xfrm>
        </p:spPr>
        <p:txBody>
          <a:bodyPr anchor="t"/>
          <a:lstStyle>
            <a:lvl1pPr algn="l">
              <a:defRPr sz="1934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4"/>
            <a:ext cx="8262223" cy="787598"/>
          </a:xfrm>
        </p:spPr>
        <p:txBody>
          <a:bodyPr anchor="b"/>
          <a:lstStyle>
            <a:lvl1pPr marL="0" indent="0">
              <a:buNone/>
              <a:defRPr sz="941">
                <a:solidFill>
                  <a:schemeClr val="tx1">
                    <a:tint val="75000"/>
                  </a:schemeClr>
                </a:solidFill>
              </a:defRPr>
            </a:lvl1pPr>
            <a:lvl2pPr marL="221909" indent="0">
              <a:buNone/>
              <a:defRPr sz="889">
                <a:solidFill>
                  <a:schemeClr val="tx1">
                    <a:tint val="75000"/>
                  </a:schemeClr>
                </a:solidFill>
              </a:defRPr>
            </a:lvl2pPr>
            <a:lvl3pPr marL="443819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3pPr>
            <a:lvl4pPr marL="665728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4pPr>
            <a:lvl5pPr marL="887637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5pPr>
            <a:lvl6pPr marL="1109546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6pPr>
            <a:lvl7pPr marL="1331456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7pPr>
            <a:lvl8pPr marL="1553365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8pPr>
            <a:lvl9pPr marL="1775275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1C1426-50BB-47F8-B68C-CE6EF4108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98764-B06C-4ED7-AAB6-0258ABECA186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5A010D-CB5F-430B-99C7-735AABE97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EBF18B-F602-4501-A8EE-8A5E444A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0D7D1-8E50-435E-B085-E55AFE4013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5186225"/>
      </p:ext>
    </p:extLst>
  </p:cSld>
  <p:clrMapOvr>
    <a:masterClrMapping/>
  </p:clrMapOvr>
  <p:transition spd="slow" advClick="0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6"/>
            <a:ext cx="4293116" cy="2376130"/>
          </a:xfrm>
        </p:spPr>
        <p:txBody>
          <a:bodyPr/>
          <a:lstStyle>
            <a:lvl1pPr>
              <a:defRPr sz="1359"/>
            </a:lvl1pPr>
            <a:lvl2pPr>
              <a:defRPr sz="1150"/>
            </a:lvl2pPr>
            <a:lvl3pPr>
              <a:defRPr sz="941"/>
            </a:lvl3pPr>
            <a:lvl4pPr>
              <a:defRPr sz="889"/>
            </a:lvl4pPr>
            <a:lvl5pPr>
              <a:defRPr sz="889"/>
            </a:lvl5pPr>
            <a:lvl6pPr>
              <a:defRPr sz="889"/>
            </a:lvl6pPr>
            <a:lvl7pPr>
              <a:defRPr sz="889"/>
            </a:lvl7pPr>
            <a:lvl8pPr>
              <a:defRPr sz="889"/>
            </a:lvl8pPr>
            <a:lvl9pPr>
              <a:defRPr sz="88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6" cy="2376130"/>
          </a:xfrm>
        </p:spPr>
        <p:txBody>
          <a:bodyPr/>
          <a:lstStyle>
            <a:lvl1pPr>
              <a:defRPr sz="1359"/>
            </a:lvl1pPr>
            <a:lvl2pPr>
              <a:defRPr sz="1150"/>
            </a:lvl2pPr>
            <a:lvl3pPr>
              <a:defRPr sz="941"/>
            </a:lvl3pPr>
            <a:lvl4pPr>
              <a:defRPr sz="889"/>
            </a:lvl4pPr>
            <a:lvl5pPr>
              <a:defRPr sz="889"/>
            </a:lvl5pPr>
            <a:lvl6pPr>
              <a:defRPr sz="889"/>
            </a:lvl6pPr>
            <a:lvl7pPr>
              <a:defRPr sz="889"/>
            </a:lvl7pPr>
            <a:lvl8pPr>
              <a:defRPr sz="889"/>
            </a:lvl8pPr>
            <a:lvl9pPr>
              <a:defRPr sz="88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92B5D7A-4066-44A6-B297-C3B02E11A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E2BF2-F991-41C6-B4C8-AF81657683E0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834333F-2924-4F70-9599-2A6AA03BE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334DDA5-D53F-4B53-8A20-B6FFF59E5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02C87-43CF-4DF3-8B64-9A22A249E32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3134737"/>
      </p:ext>
    </p:extLst>
  </p:cSld>
  <p:clrMapOvr>
    <a:masterClrMapping/>
  </p:clrMapOvr>
  <p:transition spd="slow" advClick="0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5"/>
            <a:ext cx="4294804" cy="335875"/>
          </a:xfrm>
        </p:spPr>
        <p:txBody>
          <a:bodyPr anchor="b"/>
          <a:lstStyle>
            <a:lvl1pPr marL="0" indent="0">
              <a:buNone/>
              <a:defRPr sz="1150" b="1"/>
            </a:lvl1pPr>
            <a:lvl2pPr marL="221909" indent="0">
              <a:buNone/>
              <a:defRPr sz="941" b="1"/>
            </a:lvl2pPr>
            <a:lvl3pPr marL="443819" indent="0">
              <a:buNone/>
              <a:defRPr sz="889" b="1"/>
            </a:lvl3pPr>
            <a:lvl4pPr marL="665728" indent="0">
              <a:buNone/>
              <a:defRPr sz="784" b="1"/>
            </a:lvl4pPr>
            <a:lvl5pPr marL="887637" indent="0">
              <a:buNone/>
              <a:defRPr sz="784" b="1"/>
            </a:lvl5pPr>
            <a:lvl6pPr marL="1109546" indent="0">
              <a:buNone/>
              <a:defRPr sz="784" b="1"/>
            </a:lvl6pPr>
            <a:lvl7pPr marL="1331456" indent="0">
              <a:buNone/>
              <a:defRPr sz="784" b="1"/>
            </a:lvl7pPr>
            <a:lvl8pPr marL="1553365" indent="0">
              <a:buNone/>
              <a:defRPr sz="784" b="1"/>
            </a:lvl8pPr>
            <a:lvl9pPr marL="1775275" indent="0">
              <a:buNone/>
              <a:defRPr sz="78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10"/>
            <a:ext cx="4294804" cy="2074426"/>
          </a:xfrm>
        </p:spPr>
        <p:txBody>
          <a:bodyPr/>
          <a:lstStyle>
            <a:lvl1pPr>
              <a:defRPr sz="1150"/>
            </a:lvl1pPr>
            <a:lvl2pPr>
              <a:defRPr sz="941"/>
            </a:lvl2pPr>
            <a:lvl3pPr>
              <a:defRPr sz="889"/>
            </a:lvl3pPr>
            <a:lvl4pPr>
              <a:defRPr sz="784"/>
            </a:lvl4pPr>
            <a:lvl5pPr>
              <a:defRPr sz="784"/>
            </a:lvl5pPr>
            <a:lvl6pPr>
              <a:defRPr sz="784"/>
            </a:lvl6pPr>
            <a:lvl7pPr>
              <a:defRPr sz="784"/>
            </a:lvl7pPr>
            <a:lvl8pPr>
              <a:defRPr sz="784"/>
            </a:lvl8pPr>
            <a:lvl9pPr>
              <a:defRPr sz="78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1" y="805935"/>
            <a:ext cx="4296491" cy="335875"/>
          </a:xfrm>
        </p:spPr>
        <p:txBody>
          <a:bodyPr anchor="b"/>
          <a:lstStyle>
            <a:lvl1pPr marL="0" indent="0">
              <a:buNone/>
              <a:defRPr sz="1150" b="1"/>
            </a:lvl1pPr>
            <a:lvl2pPr marL="221909" indent="0">
              <a:buNone/>
              <a:defRPr sz="941" b="1"/>
            </a:lvl2pPr>
            <a:lvl3pPr marL="443819" indent="0">
              <a:buNone/>
              <a:defRPr sz="889" b="1"/>
            </a:lvl3pPr>
            <a:lvl4pPr marL="665728" indent="0">
              <a:buNone/>
              <a:defRPr sz="784" b="1"/>
            </a:lvl4pPr>
            <a:lvl5pPr marL="887637" indent="0">
              <a:buNone/>
              <a:defRPr sz="784" b="1"/>
            </a:lvl5pPr>
            <a:lvl6pPr marL="1109546" indent="0">
              <a:buNone/>
              <a:defRPr sz="784" b="1"/>
            </a:lvl6pPr>
            <a:lvl7pPr marL="1331456" indent="0">
              <a:buNone/>
              <a:defRPr sz="784" b="1"/>
            </a:lvl7pPr>
            <a:lvl8pPr marL="1553365" indent="0">
              <a:buNone/>
              <a:defRPr sz="784" b="1"/>
            </a:lvl8pPr>
            <a:lvl9pPr marL="1775275" indent="0">
              <a:buNone/>
              <a:defRPr sz="78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1" y="1141810"/>
            <a:ext cx="4296491" cy="2074426"/>
          </a:xfrm>
        </p:spPr>
        <p:txBody>
          <a:bodyPr/>
          <a:lstStyle>
            <a:lvl1pPr>
              <a:defRPr sz="1150"/>
            </a:lvl1pPr>
            <a:lvl2pPr>
              <a:defRPr sz="941"/>
            </a:lvl2pPr>
            <a:lvl3pPr>
              <a:defRPr sz="889"/>
            </a:lvl3pPr>
            <a:lvl4pPr>
              <a:defRPr sz="784"/>
            </a:lvl4pPr>
            <a:lvl5pPr>
              <a:defRPr sz="784"/>
            </a:lvl5pPr>
            <a:lvl6pPr>
              <a:defRPr sz="784"/>
            </a:lvl6pPr>
            <a:lvl7pPr>
              <a:defRPr sz="784"/>
            </a:lvl7pPr>
            <a:lvl8pPr>
              <a:defRPr sz="784"/>
            </a:lvl8pPr>
            <a:lvl9pPr>
              <a:defRPr sz="78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0212FDC1-689B-46EA-939C-4D36956F8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8E846-2B9B-47A7-8F20-7D31F4AD00C9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4F233FA-1A88-403B-BFC7-A79B16AEE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CD30EF93-FB31-4C34-A096-64F45536F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FF7B15-A242-4824-BD9E-FABA0DF6A04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2758113"/>
      </p:ext>
    </p:extLst>
  </p:cSld>
  <p:clrMapOvr>
    <a:masterClrMapping/>
  </p:clrMapOvr>
  <p:transition spd="slow" advClick="0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3CE998E5-E75B-45ED-9A2A-8C0FEAFFA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FE137-F3F1-45EE-852B-C4C8072A36B7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6C3DAE55-37D3-42F9-AC23-43EF86656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1A55A684-9FE9-4B51-AE25-D8EBB6520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EE7B78-5732-4BCF-9745-3DF4F6FFCFA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2359078"/>
      </p:ext>
    </p:extLst>
  </p:cSld>
  <p:clrMapOvr>
    <a:masterClrMapping/>
  </p:clrMapOvr>
  <p:transition spd="slow" advClick="0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FBF94E87-65F4-45E3-8647-7878C2021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19677-226B-4583-AE9D-078D4E6B6BC7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C19DBCCC-264C-40CC-9A47-A8682FE16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E26D18B2-0F62-48B6-93E6-558C2F143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7BE09-543A-4F75-9C91-8AF1496DAC7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426393"/>
      </p:ext>
    </p:extLst>
  </p:cSld>
  <p:clrMapOvr>
    <a:masterClrMapping/>
  </p:clrMapOvr>
  <p:transition spd="slow" advClick="0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1"/>
            <a:ext cx="3197899" cy="610076"/>
          </a:xfrm>
        </p:spPr>
        <p:txBody>
          <a:bodyPr anchor="b"/>
          <a:lstStyle>
            <a:lvl1pPr algn="l">
              <a:defRPr sz="941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7" cy="3072884"/>
          </a:xfrm>
        </p:spPr>
        <p:txBody>
          <a:bodyPr/>
          <a:lstStyle>
            <a:lvl1pPr>
              <a:defRPr sz="1516"/>
            </a:lvl1pPr>
            <a:lvl2pPr>
              <a:defRPr sz="1359"/>
            </a:lvl2pPr>
            <a:lvl3pPr>
              <a:defRPr sz="1150"/>
            </a:lvl3pPr>
            <a:lvl4pPr>
              <a:defRPr sz="941"/>
            </a:lvl4pPr>
            <a:lvl5pPr>
              <a:defRPr sz="941"/>
            </a:lvl5pPr>
            <a:lvl6pPr>
              <a:defRPr sz="941"/>
            </a:lvl6pPr>
            <a:lvl7pPr>
              <a:defRPr sz="941"/>
            </a:lvl7pPr>
            <a:lvl8pPr>
              <a:defRPr sz="941"/>
            </a:lvl8pPr>
            <a:lvl9pPr>
              <a:defRPr sz="94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9"/>
            <a:ext cx="3197899" cy="2462808"/>
          </a:xfrm>
        </p:spPr>
        <p:txBody>
          <a:bodyPr/>
          <a:lstStyle>
            <a:lvl1pPr marL="0" indent="0">
              <a:buNone/>
              <a:defRPr sz="680"/>
            </a:lvl1pPr>
            <a:lvl2pPr marL="221909" indent="0">
              <a:buNone/>
              <a:defRPr sz="575"/>
            </a:lvl2pPr>
            <a:lvl3pPr marL="443819" indent="0">
              <a:buNone/>
              <a:defRPr sz="471"/>
            </a:lvl3pPr>
            <a:lvl4pPr marL="665728" indent="0">
              <a:buNone/>
              <a:defRPr sz="471"/>
            </a:lvl4pPr>
            <a:lvl5pPr marL="887637" indent="0">
              <a:buNone/>
              <a:defRPr sz="471"/>
            </a:lvl5pPr>
            <a:lvl6pPr marL="1109546" indent="0">
              <a:buNone/>
              <a:defRPr sz="471"/>
            </a:lvl6pPr>
            <a:lvl7pPr marL="1331456" indent="0">
              <a:buNone/>
              <a:defRPr sz="471"/>
            </a:lvl7pPr>
            <a:lvl8pPr marL="1553365" indent="0">
              <a:buNone/>
              <a:defRPr sz="471"/>
            </a:lvl8pPr>
            <a:lvl9pPr marL="1775275" indent="0">
              <a:buNone/>
              <a:defRPr sz="47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9A62BFE-1FC2-4A53-A349-3E972E754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93544-700C-48A5-A650-1BE2279CAE6D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AF62AF2-D37D-479E-A1B6-5537B5ADB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54002D99-D76D-46B8-BD74-396CEE317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1361EB-8AFF-448A-8EC5-EF303E09DB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0919483"/>
      </p:ext>
    </p:extLst>
  </p:cSld>
  <p:clrMapOvr>
    <a:masterClrMapping/>
  </p:clrMapOvr>
  <p:transition spd="slow" advClick="0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0" y="2520315"/>
            <a:ext cx="5832158" cy="297538"/>
          </a:xfrm>
        </p:spPr>
        <p:txBody>
          <a:bodyPr anchor="b"/>
          <a:lstStyle>
            <a:lvl1pPr algn="l">
              <a:defRPr sz="941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0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516"/>
            </a:lvl1pPr>
            <a:lvl2pPr marL="221909" indent="0">
              <a:buNone/>
              <a:defRPr sz="1359"/>
            </a:lvl2pPr>
            <a:lvl3pPr marL="443819" indent="0">
              <a:buNone/>
              <a:defRPr sz="1150"/>
            </a:lvl3pPr>
            <a:lvl4pPr marL="665728" indent="0">
              <a:buNone/>
              <a:defRPr sz="941"/>
            </a:lvl4pPr>
            <a:lvl5pPr marL="887637" indent="0">
              <a:buNone/>
              <a:defRPr sz="941"/>
            </a:lvl5pPr>
            <a:lvl6pPr marL="1109546" indent="0">
              <a:buNone/>
              <a:defRPr sz="941"/>
            </a:lvl6pPr>
            <a:lvl7pPr marL="1331456" indent="0">
              <a:buNone/>
              <a:defRPr sz="941"/>
            </a:lvl7pPr>
            <a:lvl8pPr marL="1553365" indent="0">
              <a:buNone/>
              <a:defRPr sz="941"/>
            </a:lvl8pPr>
            <a:lvl9pPr marL="1775275" indent="0">
              <a:buNone/>
              <a:defRPr sz="941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0" y="2817853"/>
            <a:ext cx="5832158" cy="422552"/>
          </a:xfrm>
        </p:spPr>
        <p:txBody>
          <a:bodyPr/>
          <a:lstStyle>
            <a:lvl1pPr marL="0" indent="0">
              <a:buNone/>
              <a:defRPr sz="680"/>
            </a:lvl1pPr>
            <a:lvl2pPr marL="221909" indent="0">
              <a:buNone/>
              <a:defRPr sz="575"/>
            </a:lvl2pPr>
            <a:lvl3pPr marL="443819" indent="0">
              <a:buNone/>
              <a:defRPr sz="471"/>
            </a:lvl3pPr>
            <a:lvl4pPr marL="665728" indent="0">
              <a:buNone/>
              <a:defRPr sz="471"/>
            </a:lvl4pPr>
            <a:lvl5pPr marL="887637" indent="0">
              <a:buNone/>
              <a:defRPr sz="471"/>
            </a:lvl5pPr>
            <a:lvl6pPr marL="1109546" indent="0">
              <a:buNone/>
              <a:defRPr sz="471"/>
            </a:lvl6pPr>
            <a:lvl7pPr marL="1331456" indent="0">
              <a:buNone/>
              <a:defRPr sz="471"/>
            </a:lvl7pPr>
            <a:lvl8pPr marL="1553365" indent="0">
              <a:buNone/>
              <a:defRPr sz="471"/>
            </a:lvl8pPr>
            <a:lvl9pPr marL="1775275" indent="0">
              <a:buNone/>
              <a:defRPr sz="47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A509353-D4D9-4446-8A5E-7FD69539A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E2BA0-2520-4917-BF20-2DDDB3F5DAFF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4B0FAC6-6EB9-43C6-B186-79BF5F43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5659206-07D9-45C7-B7B5-A147481A9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6460D-7674-4DA0-A435-3FF1863614C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0465064"/>
      </p:ext>
    </p:extLst>
  </p:cSld>
  <p:clrMapOvr>
    <a:masterClrMapping/>
  </p:clrMapOvr>
  <p:transition spd="slow" advClick="0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0FC2E8-1FC6-4C75-84BC-46C7D2DF3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D42E-EDEE-4EF2-9D53-428DF768FA4A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ED0173-5C6C-4CAB-A889-64FFB3624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147516-F15C-4455-AE0D-92963CCBA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8F1F89-3E3B-4761-9487-7E582683BF7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9274565"/>
      </p:ext>
    </p:extLst>
  </p:cSld>
  <p:clrMapOvr>
    <a:masterClrMapping/>
  </p:clrMapOvr>
  <p:transition spd="slow" advClick="0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6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3" y="144186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B72B32-E5FB-4D02-9711-1B1518E43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F02A7-CD1E-46E4-81A5-E7303E0C1016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C548B0-1389-4B13-A077-32CE0CB7B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1D9396-6CBF-4558-83E8-62C0327BF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37C955-4940-45CC-A5C6-3D5BAE2D7D1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0543668"/>
      </p:ext>
    </p:extLst>
  </p:cSld>
  <p:clrMapOvr>
    <a:masterClrMapping/>
  </p:clrMapOvr>
  <p:transition spd="slow" advClick="0" advTm="9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8D10D4B7-02EA-4C2F-BE73-89C9EDD13EA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86013" y="144018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A489F137-9381-464A-8009-7E3166E6F8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86013" y="840105"/>
            <a:ext cx="8748237" cy="237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FF4517-F8D1-46A0-BE51-2E22C0C791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6013" y="3336417"/>
            <a:ext cx="2268062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43819" fontAlgn="auto">
              <a:spcBef>
                <a:spcPts val="0"/>
              </a:spcBef>
              <a:spcAft>
                <a:spcPts val="0"/>
              </a:spcAft>
              <a:defRPr sz="575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67567B-0A5D-4A90-80A6-15FCDCA214CF}" type="datetimeFigureOut">
              <a:rPr lang="fr-FR"/>
              <a:pPr>
                <a:defRPr/>
              </a:pPr>
              <a:t>17/02/2026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7538F7-D9B2-4359-BD19-817BC98248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1090" y="3336417"/>
            <a:ext cx="3078083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43819" fontAlgn="auto">
              <a:spcBef>
                <a:spcPts val="0"/>
              </a:spcBef>
              <a:spcAft>
                <a:spcPts val="0"/>
              </a:spcAft>
              <a:defRPr sz="575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B3DDE5-F269-40B7-9570-B3AEC1021B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6189" y="3336417"/>
            <a:ext cx="2268062" cy="192024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575">
                <a:solidFill>
                  <a:srgbClr val="898989"/>
                </a:solidFill>
              </a:defRPr>
            </a:lvl1pPr>
          </a:lstStyle>
          <a:p>
            <a:fld id="{E208D3FD-137F-4E06-94B3-32429780030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9000">
    <p:fade/>
  </p:transition>
  <p:txStyles>
    <p:titleStyle>
      <a:lvl1pPr algn="ctr" defTabSz="443191" rtl="0" eaLnBrk="0" fontAlgn="base" hangingPunct="0">
        <a:spcBef>
          <a:spcPct val="0"/>
        </a:spcBef>
        <a:spcAft>
          <a:spcPct val="0"/>
        </a:spcAft>
        <a:defRPr sz="2143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3191" rtl="0" eaLnBrk="0" fontAlgn="base" hangingPunct="0">
        <a:spcBef>
          <a:spcPct val="0"/>
        </a:spcBef>
        <a:spcAft>
          <a:spcPct val="0"/>
        </a:spcAft>
        <a:defRPr sz="2143">
          <a:solidFill>
            <a:schemeClr val="tx1"/>
          </a:solidFill>
          <a:latin typeface="Calibri" pitchFamily="34" charset="0"/>
        </a:defRPr>
      </a:lvl2pPr>
      <a:lvl3pPr algn="ctr" defTabSz="443191" rtl="0" eaLnBrk="0" fontAlgn="base" hangingPunct="0">
        <a:spcBef>
          <a:spcPct val="0"/>
        </a:spcBef>
        <a:spcAft>
          <a:spcPct val="0"/>
        </a:spcAft>
        <a:defRPr sz="2143">
          <a:solidFill>
            <a:schemeClr val="tx1"/>
          </a:solidFill>
          <a:latin typeface="Calibri" pitchFamily="34" charset="0"/>
        </a:defRPr>
      </a:lvl3pPr>
      <a:lvl4pPr algn="ctr" defTabSz="443191" rtl="0" eaLnBrk="0" fontAlgn="base" hangingPunct="0">
        <a:spcBef>
          <a:spcPct val="0"/>
        </a:spcBef>
        <a:spcAft>
          <a:spcPct val="0"/>
        </a:spcAft>
        <a:defRPr sz="2143">
          <a:solidFill>
            <a:schemeClr val="tx1"/>
          </a:solidFill>
          <a:latin typeface="Calibri" pitchFamily="34" charset="0"/>
        </a:defRPr>
      </a:lvl4pPr>
      <a:lvl5pPr algn="ctr" defTabSz="443191" rtl="0" eaLnBrk="0" fontAlgn="base" hangingPunct="0">
        <a:spcBef>
          <a:spcPct val="0"/>
        </a:spcBef>
        <a:spcAft>
          <a:spcPct val="0"/>
        </a:spcAft>
        <a:defRPr sz="2143">
          <a:solidFill>
            <a:schemeClr val="tx1"/>
          </a:solidFill>
          <a:latin typeface="Calibri" pitchFamily="34" charset="0"/>
        </a:defRPr>
      </a:lvl5pPr>
      <a:lvl6pPr marL="156561" algn="ctr" defTabSz="443589" rtl="0" fontAlgn="base">
        <a:spcBef>
          <a:spcPct val="0"/>
        </a:spcBef>
        <a:spcAft>
          <a:spcPct val="0"/>
        </a:spcAft>
        <a:defRPr sz="2143">
          <a:solidFill>
            <a:schemeClr val="tx1"/>
          </a:solidFill>
          <a:latin typeface="Calibri" pitchFamily="34" charset="0"/>
        </a:defRPr>
      </a:lvl6pPr>
      <a:lvl7pPr marL="313122" algn="ctr" defTabSz="443589" rtl="0" fontAlgn="base">
        <a:spcBef>
          <a:spcPct val="0"/>
        </a:spcBef>
        <a:spcAft>
          <a:spcPct val="0"/>
        </a:spcAft>
        <a:defRPr sz="2143">
          <a:solidFill>
            <a:schemeClr val="tx1"/>
          </a:solidFill>
          <a:latin typeface="Calibri" pitchFamily="34" charset="0"/>
        </a:defRPr>
      </a:lvl7pPr>
      <a:lvl8pPr marL="469682" algn="ctr" defTabSz="443589" rtl="0" fontAlgn="base">
        <a:spcBef>
          <a:spcPct val="0"/>
        </a:spcBef>
        <a:spcAft>
          <a:spcPct val="0"/>
        </a:spcAft>
        <a:defRPr sz="2143">
          <a:solidFill>
            <a:schemeClr val="tx1"/>
          </a:solidFill>
          <a:latin typeface="Calibri" pitchFamily="34" charset="0"/>
        </a:defRPr>
      </a:lvl8pPr>
      <a:lvl9pPr marL="626243" algn="ctr" defTabSz="443589" rtl="0" fontAlgn="base">
        <a:spcBef>
          <a:spcPct val="0"/>
        </a:spcBef>
        <a:spcAft>
          <a:spcPct val="0"/>
        </a:spcAft>
        <a:defRPr sz="2143">
          <a:solidFill>
            <a:schemeClr val="tx1"/>
          </a:solidFill>
          <a:latin typeface="Calibri" pitchFamily="34" charset="0"/>
        </a:defRPr>
      </a:lvl9pPr>
    </p:titleStyle>
    <p:bodyStyle>
      <a:lvl1pPr marL="165989" indent="-165989" algn="l" defTabSz="44319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16" kern="1200">
          <a:solidFill>
            <a:schemeClr val="tx1"/>
          </a:solidFill>
          <a:latin typeface="+mn-lt"/>
          <a:ea typeface="+mn-ea"/>
          <a:cs typeface="+mn-cs"/>
        </a:defRPr>
      </a:lvl1pPr>
      <a:lvl2pPr marL="360196" indent="-138601" algn="l" defTabSz="44319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59" kern="1200">
          <a:solidFill>
            <a:schemeClr val="tx1"/>
          </a:solidFill>
          <a:latin typeface="+mn-lt"/>
          <a:ea typeface="+mn-ea"/>
          <a:cs typeface="+mn-cs"/>
        </a:defRPr>
      </a:lvl2pPr>
      <a:lvl3pPr marL="554403" indent="-110383" algn="l" defTabSz="44319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50" kern="1200">
          <a:solidFill>
            <a:schemeClr val="tx1"/>
          </a:solidFill>
          <a:latin typeface="+mn-lt"/>
          <a:ea typeface="+mn-ea"/>
          <a:cs typeface="+mn-cs"/>
        </a:defRPr>
      </a:lvl3pPr>
      <a:lvl4pPr marL="775999" indent="-110383" algn="l" defTabSz="44319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97594" indent="-110383" algn="l" defTabSz="44319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220501" indent="-110955" algn="l" defTabSz="443819" rtl="0" eaLnBrk="1" latinLnBrk="0" hangingPunct="1">
        <a:spcBef>
          <a:spcPct val="20000"/>
        </a:spcBef>
        <a:buFont typeface="Arial" pitchFamily="34" charset="0"/>
        <a:buChar char="•"/>
        <a:defRPr sz="941" kern="1200">
          <a:solidFill>
            <a:schemeClr val="tx1"/>
          </a:solidFill>
          <a:latin typeface="+mn-lt"/>
          <a:ea typeface="+mn-ea"/>
          <a:cs typeface="+mn-cs"/>
        </a:defRPr>
      </a:lvl6pPr>
      <a:lvl7pPr marL="1442410" indent="-110955" algn="l" defTabSz="443819" rtl="0" eaLnBrk="1" latinLnBrk="0" hangingPunct="1">
        <a:spcBef>
          <a:spcPct val="20000"/>
        </a:spcBef>
        <a:buFont typeface="Arial" pitchFamily="34" charset="0"/>
        <a:buChar char="•"/>
        <a:defRPr sz="941" kern="1200">
          <a:solidFill>
            <a:schemeClr val="tx1"/>
          </a:solidFill>
          <a:latin typeface="+mn-lt"/>
          <a:ea typeface="+mn-ea"/>
          <a:cs typeface="+mn-cs"/>
        </a:defRPr>
      </a:lvl7pPr>
      <a:lvl8pPr marL="1664320" indent="-110955" algn="l" defTabSz="443819" rtl="0" eaLnBrk="1" latinLnBrk="0" hangingPunct="1">
        <a:spcBef>
          <a:spcPct val="20000"/>
        </a:spcBef>
        <a:buFont typeface="Arial" pitchFamily="34" charset="0"/>
        <a:buChar char="•"/>
        <a:defRPr sz="941" kern="1200">
          <a:solidFill>
            <a:schemeClr val="tx1"/>
          </a:solidFill>
          <a:latin typeface="+mn-lt"/>
          <a:ea typeface="+mn-ea"/>
          <a:cs typeface="+mn-cs"/>
        </a:defRPr>
      </a:lvl8pPr>
      <a:lvl9pPr marL="1886229" indent="-110955" algn="l" defTabSz="443819" rtl="0" eaLnBrk="1" latinLnBrk="0" hangingPunct="1">
        <a:spcBef>
          <a:spcPct val="20000"/>
        </a:spcBef>
        <a:buFont typeface="Arial" pitchFamily="34" charset="0"/>
        <a:buChar char="•"/>
        <a:defRPr sz="9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1pPr>
      <a:lvl2pPr marL="221909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2pPr>
      <a:lvl3pPr marL="443819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3pPr>
      <a:lvl4pPr marL="665728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4pPr>
      <a:lvl5pPr marL="887637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5pPr>
      <a:lvl6pPr marL="1109546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6pPr>
      <a:lvl7pPr marL="1331456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7pPr>
      <a:lvl8pPr marL="1553365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8pPr>
      <a:lvl9pPr marL="1775275" algn="l" defTabSz="443819" rtl="0" eaLnBrk="1" latinLnBrk="0" hangingPunct="1">
        <a:defRPr sz="8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13" Type="http://schemas.openxmlformats.org/officeDocument/2006/relationships/image" Target="../media/image40.gif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12" Type="http://schemas.openxmlformats.org/officeDocument/2006/relationships/image" Target="../media/image39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11" Type="http://schemas.openxmlformats.org/officeDocument/2006/relationships/image" Target="../media/image38.jpg"/><Relationship Id="rId5" Type="http://schemas.openxmlformats.org/officeDocument/2006/relationships/image" Target="../media/image32.jpg"/><Relationship Id="rId10" Type="http://schemas.openxmlformats.org/officeDocument/2006/relationships/image" Target="../media/image37.jpg"/><Relationship Id="rId4" Type="http://schemas.openxmlformats.org/officeDocument/2006/relationships/image" Target="../media/image31.jpg"/><Relationship Id="rId9" Type="http://schemas.openxmlformats.org/officeDocument/2006/relationships/image" Target="../media/image36.jpg"/><Relationship Id="rId1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66E31017-9752-4860-9A51-741A76E1E5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42C5F90-8397-4850-BD5F-7B81B2C078F9}"/>
              </a:ext>
            </a:extLst>
          </p:cNvPr>
          <p:cNvSpPr txBox="1"/>
          <p:nvPr/>
        </p:nvSpPr>
        <p:spPr>
          <a:xfrm>
            <a:off x="1080000" y="648097"/>
            <a:ext cx="7560000" cy="1995087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fr-FR" sz="9600" b="1" dirty="0">
                <a:ln w="57150"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Ravie" panose="04040805050809020602" pitchFamily="82" charset="0"/>
                <a:cs typeface="Arial" charset="0"/>
              </a:rPr>
              <a:t>Illusions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1E076A3-0AB4-4194-A343-A3E2292A1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24000"/>
            <a:ext cx="2340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rgbClr val="FFFF00"/>
                </a:solidFill>
                <a:latin typeface="Brush Script MT" panose="03060802040406070304" pitchFamily="66" charset="0"/>
              </a:rPr>
              <a:t>Chanson de Pierre </a:t>
            </a:r>
            <a:r>
              <a:rPr lang="fr-FR" altLang="fr-FR" sz="1600" dirty="0" err="1">
                <a:solidFill>
                  <a:srgbClr val="FFFF00"/>
                </a:solidFill>
                <a:latin typeface="Brush Script MT" panose="03060802040406070304" pitchFamily="66" charset="0"/>
              </a:rPr>
              <a:t>Rapsat</a:t>
            </a:r>
            <a:endParaRPr lang="fr-FR" altLang="fr-FR" sz="1600" dirty="0">
              <a:solidFill>
                <a:srgbClr val="FFFF00"/>
              </a:solidFill>
              <a:latin typeface="Brush Script MT" panose="030608020404060703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rgbClr val="FFFF00"/>
                </a:solidFill>
                <a:latin typeface="Brush Script MT" panose="03060802040406070304" pitchFamily="66" charset="0"/>
              </a:rPr>
              <a:t>Diaporama © Apex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B8F2DBE-F8F1-47E0-9657-451792EF12F3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6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7464650-EC0A-4D52-857F-F8ABA3450E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00" y="0"/>
            <a:ext cx="486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5000">
    <p:sndAc>
      <p:stSnd>
        <p:snd r:embed="rId2" name="Illusions-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2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66E31017-9752-4860-9A51-741A76E1E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42C5F90-8397-4850-BD5F-7B81B2C078F9}"/>
              </a:ext>
            </a:extLst>
          </p:cNvPr>
          <p:cNvSpPr txBox="1"/>
          <p:nvPr/>
        </p:nvSpPr>
        <p:spPr>
          <a:xfrm>
            <a:off x="1080000" y="648097"/>
            <a:ext cx="7560000" cy="1995087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fr-FR" sz="9600" b="1" dirty="0">
                <a:ln w="57150"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Ravie" panose="04040805050809020602" pitchFamily="82" charset="0"/>
                <a:cs typeface="Arial" charset="0"/>
              </a:rPr>
              <a:t>Illusions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1E076A3-0AB4-4194-A343-A3E2292A1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24000"/>
            <a:ext cx="2340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rgbClr val="FFFF00"/>
                </a:solidFill>
                <a:latin typeface="Brush Script MT" panose="03060802040406070304" pitchFamily="66" charset="0"/>
              </a:rPr>
              <a:t>Chanson de Pierre </a:t>
            </a:r>
            <a:r>
              <a:rPr lang="fr-FR" altLang="fr-FR" sz="1600" dirty="0" err="1">
                <a:solidFill>
                  <a:srgbClr val="FFFF00"/>
                </a:solidFill>
                <a:latin typeface="Brush Script MT" panose="03060802040406070304" pitchFamily="66" charset="0"/>
              </a:rPr>
              <a:t>Rapsat</a:t>
            </a:r>
            <a:endParaRPr lang="fr-FR" altLang="fr-FR" sz="1600" dirty="0">
              <a:solidFill>
                <a:srgbClr val="FFFF00"/>
              </a:solidFill>
              <a:latin typeface="Brush Script MT" panose="030608020404060703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rgbClr val="FFFF00"/>
                </a:solidFill>
                <a:latin typeface="Brush Script MT" panose="03060802040406070304" pitchFamily="66" charset="0"/>
              </a:rPr>
              <a:t>Diaporama © Apex</a:t>
            </a:r>
          </a:p>
        </p:txBody>
      </p:sp>
      <p:pic>
        <p:nvPicPr>
          <p:cNvPr id="7" name="Image 1">
            <a:extLst>
              <a:ext uri="{FF2B5EF4-FFF2-40B4-BE49-F238E27FC236}">
                <a16:creationId xmlns:a16="http://schemas.microsoft.com/office/drawing/2014/main" id="{D1DB91C7-8CF9-46CC-9379-C07C63E12E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E942730-35C9-4FB5-92D5-70443EECF7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18FA015-5D25-434F-8FBE-EA1A9F7A0C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5CA86B7-A7A9-42CB-BE86-4AD3E6636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627883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Illusions, illusions, quelle raison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Peut envoûter un homme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Le ronger d´ambitions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Qu´il devienne funambule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Sur un fil de soie</a:t>
            </a:r>
          </a:p>
        </p:txBody>
      </p:sp>
    </p:spTree>
    <p:extLst>
      <p:ext uri="{BB962C8B-B14F-4D97-AF65-F5344CB8AC3E}">
        <p14:creationId xmlns:p14="http://schemas.microsoft.com/office/powerpoint/2010/main" val="3443760173"/>
      </p:ext>
    </p:extLst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7198A84-AE27-45A5-8847-CA45C6F17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9FD8F29-1755-492C-A657-3F8F168F3B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55875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Illusions, illusions, quelle raison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Peut envoûter un homme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Le ronger d´ambitions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Qu´il devienne funambule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Sur un fil de soie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B7B25B04-1CAF-49BD-8DC5-1E4DC8440E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B6DB0E2-CDB0-473A-86E6-3996BF8666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7DD3867-5542-4A78-A9D6-3F5B17E0AD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" y="0"/>
            <a:ext cx="9720000" cy="35999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97BBBC8-F4C1-437C-95ED-E38D8CA21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95033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Illusions, illusions, qui s´en vont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Que l´on veut garder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Et qui restent à l´horizon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Disparaissent comme des bulles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Quand le vent soufflera</a:t>
            </a:r>
          </a:p>
        </p:txBody>
      </p:sp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D30842CB-D8B4-4AFD-8A63-B4C13585C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"/>
            <a:ext cx="9720000" cy="3599999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F414D66-21C5-4A08-A226-70F940D12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1656639" cy="808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89" dirty="0">
                <a:solidFill>
                  <a:srgbClr val="FFFF00"/>
                </a:solidFill>
                <a:latin typeface="Andy" pitchFamily="66" charset="0"/>
              </a:rPr>
              <a:t>Illusions, illusions, qui s´en vont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89" dirty="0">
                <a:solidFill>
                  <a:srgbClr val="FFFF00"/>
                </a:solidFill>
                <a:latin typeface="Andy" pitchFamily="66" charset="0"/>
              </a:rPr>
              <a:t>Que l´on veut garder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89" dirty="0">
                <a:solidFill>
                  <a:srgbClr val="FFFF00"/>
                </a:solidFill>
                <a:latin typeface="Andy" pitchFamily="66" charset="0"/>
              </a:rPr>
              <a:t>Et qui restent à l´horizon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89" dirty="0">
                <a:solidFill>
                  <a:srgbClr val="FFFF00"/>
                </a:solidFill>
                <a:latin typeface="Andy" pitchFamily="66" charset="0"/>
              </a:rPr>
              <a:t>Disparaissent comme des </a:t>
            </a: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bulles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89" dirty="0">
                <a:solidFill>
                  <a:srgbClr val="FFFF00"/>
                </a:solidFill>
                <a:latin typeface="Andy" pitchFamily="66" charset="0"/>
              </a:rPr>
              <a:t>Quand le vent soufflera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A7DF0A77-76A4-4832-BD49-83D67414D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7C40978-4562-4255-B38F-356B1DA903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CDFDC0F-8A41-4830-A9E7-225BE8F528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96314D0-B948-41DB-B9F3-3C2CAB96AF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451CCD7C-BB7E-4193-91EE-F5C1565D93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91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4EDC913-D92B-466F-9B09-E204E4FA8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5507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La grande roue n´attend pas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Regarde là, comme c´est beau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Mais pourquoi restes-tu en bas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veut t´emmener là-haut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tourne, elle tourne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Et mes larmes de joie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Qui coulent, qui coulent, sont si amères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Pourquoi ? Illusions</a:t>
            </a:r>
          </a:p>
        </p:txBody>
      </p:sp>
    </p:spTree>
  </p:cSld>
  <p:clrMapOvr>
    <a:masterClrMapping/>
  </p:clrMapOvr>
  <p:transition spd="slow" advClick="0" advTm="3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52E98DF-5D18-4341-94E3-88DF39B3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165E403-24DE-4FA0-997E-C0E5D031E1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2708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La grande roue n´attend pas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Regarde là, comme c´est beau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Mais pourquoi restes-tu en bas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veut t´emmener là-haut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tourne, elle tourne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Et mes larmes de joie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Qui coulent, qui coulent, sont si amères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Pourquoi ? Illusions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BF9CBED0-AE5B-4054-B4CA-C0980F52B6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F4712D8-86B0-4132-A147-FC387095F3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668D051-F118-4FF9-97F9-FBC7891B80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C23E7BB-1374-4FA3-B9A2-891005952C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071097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Illusions, illusions, l´émotion vous prend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Quand une femme vous donne sa passion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Au ciné Eldorado, à la dernière séance</a:t>
            </a:r>
          </a:p>
        </p:txBody>
      </p:sp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3BD6657-84C0-484E-B1F9-FE0C734FA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9A220B-C765-4E4D-AA8D-E3A667FE3D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2708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Illusions, illusions, l´émotion vous prend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Quand une femme vous donne sa passion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Au ciné Eldorado, à la dernière séance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2B733B26-815B-4717-8130-73836DD1AB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C10B314-1640-4C93-B08C-70C6A66415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BABE555-BBB2-4C68-877C-DDF16463C4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9720000" cy="35999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AD3CE05-83A0-4809-9059-39FD20E84D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11859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Illusions, illusions, Compagnon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De galère, de colère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Une flèche, un poison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Dans le cœur d´un looser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Qui attend sa dernière chance.</a:t>
            </a:r>
          </a:p>
        </p:txBody>
      </p:sp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DE418E51-2084-4D56-8912-C7610F4B0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14CE772-1F9A-4045-9C8C-794EA99A67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1882393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Illusions, illusions, Compagnon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De galère, de colère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Une flèche, un poison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Dans le cœur d´un looser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Qui attend sa dernière chance.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7CF79C33-1DA1-4D1E-A95B-C3E257B10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A127C44-83BD-40AE-9461-0F1F4B5750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3B7EDA1-AF2E-4319-A65A-8AAD044160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CEBEE20-E33C-4743-A99B-8C1329A228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52C2016-5366-4416-B760-C0B5454E17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881B1F8-D17D-4E5A-9573-3A5B564106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50314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La grande roue n´attend pas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Regarde là, comme c´est beau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Mais pourquoi restes-tu en bas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veut t´emmener là-haut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tourne, elle tourne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Et mes larmes de joie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Qui coulent, qui coulent, sont si amères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Pourquoi ? Illusions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4000"/>
    </mc:Choice>
    <mc:Fallback xmlns="">
      <p:transition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6A018B16-8D68-4141-8D0E-F1EC70872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85FAAE7-1A1B-430D-A952-9953FCEBD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990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La grande roue n´attend pas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Regarde là, comme c´est beau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Mais pourquoi restes-tu en bas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veut t´emmener là-haut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tourne, elle tourne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Et mes larmes de joie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Qui coulent, qui coulent, sont si amères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Pourquoi ? Illusions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6FFEEB0C-D10A-4A0E-B64E-A478B83826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5270F18-E623-4F18-9CB4-B798EDE94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75F327F-2D3F-40AE-8329-EF2F1982CA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84B9201-0BEC-4137-8EE6-FE7F89A7F6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455F120-DDFB-4A70-A24E-64C671D48C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62788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tourne, elle tourne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Et mes larmes de joie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Qui coulent, qui coulent, sont si amères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Pourquoi ? Illusions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0656B03-0437-47D4-A1E8-FBE94B877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D4F38B1-7CFA-46F2-BDD5-0BB2AE9FA0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2708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Elle tourne, elle tourne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Et mes larmes de joie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Qui coulent, qui coulent, sont si amères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itchFamily="66" charset="0"/>
              </a:rPr>
              <a:t>Pourquoi ? Illusions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CE30173-83DE-44B7-B616-C522C21C5F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6B5A84F-054D-487B-9E35-8C35226808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1F1F995-C047-4145-B3B2-3191AFB094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4C60570-9410-4C8F-BEFA-8CA5740DFC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1"/>
            <a:ext cx="9720000" cy="3599999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69BD41E-BB58-4B99-8947-A826FC24F8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6000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CBE5F2C3-A2D5-4BB4-8881-6558441D9D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C8406B92-073B-44A9-828F-AF03CCA6CBC6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20000" cy="360000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6F397637-03E1-4EAC-8C87-ACA6C96BE31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E0DEF721-9786-4E32-9142-2A54D36215B6}"/>
              </a:ext>
            </a:extLst>
          </p:cNvPr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3DB58A8A-9E62-4F4D-8DF0-F8B87CE8EB9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858" y="498772"/>
            <a:ext cx="2634679" cy="2635021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9E70D616-1D3A-4465-A87E-2B3D056C0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0" name="Image 3">
            <a:extLst>
              <a:ext uri="{FF2B5EF4-FFF2-40B4-BE49-F238E27FC236}">
                <a16:creationId xmlns:a16="http://schemas.microsoft.com/office/drawing/2014/main" id="{A2B691D6-F7F2-4057-8B0A-577A7397CA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535615F-E068-4AAF-A66E-28E75547965B}"/>
              </a:ext>
            </a:extLst>
          </p:cNvPr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467366587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66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73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266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66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9660"/>
                            </p:stCondLst>
                            <p:childTnLst>
                              <p:par>
                                <p:cTn id="3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1152</TotalTime>
  <Words>477</Words>
  <Application>Microsoft Office PowerPoint</Application>
  <PresentationFormat>Personnalisé</PresentationFormat>
  <Paragraphs>84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Brush Script MT</vt:lpstr>
      <vt:lpstr>Andy</vt:lpstr>
      <vt:lpstr>Arial</vt:lpstr>
      <vt:lpstr>Ravie</vt:lpstr>
      <vt:lpstr>Calibri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74</cp:revision>
  <dcterms:created xsi:type="dcterms:W3CDTF">2013-03-26T08:13:36Z</dcterms:created>
  <dcterms:modified xsi:type="dcterms:W3CDTF">2026-02-17T07:39:04Z</dcterms:modified>
</cp:coreProperties>
</file>