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88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87" r:id="rId12"/>
    <p:sldId id="264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78" r:id="rId32"/>
    <p:sldId id="271" r:id="rId33"/>
    <p:sldId id="256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21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4F83D4-775B-42F9-8A94-B2879F5FA92D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7E3BC-8460-402B-9710-A524EE268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058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A7E3BC-8460-402B-9710-A524EE268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8509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A7E3BC-8460-402B-9710-A524EE2689DE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281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1A309-B787-B59C-BEA0-6E49B4715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D0489F-8B1D-4BBE-885B-84DD5C153C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588D20-D3F4-64F6-6F27-7B84BCFF2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3267D4-2903-1CBF-720B-E6E056E20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1BE8C4-732D-2202-144D-832247D1A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322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A052F-6A94-B421-0856-01482AB69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33C63A-6DAC-0EBC-AE96-B206A576D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0AC7BC-8FE6-D468-05CC-4905D0E9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240A46-CA36-0166-30AC-4A282D415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242770-97A8-2977-1E08-0897ED59A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773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84AA1-FB36-6123-0AB8-AEE4849F0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96259D-4FD3-221E-F1D2-EAECDEDF5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D7DD06-32EB-0A08-3BEB-78D721EB0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D750F8-262D-5E47-38FD-0B8DC22D1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ECCFED-F0C4-5D74-1D42-D301FFF3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733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1E2C2-794B-0779-F452-D551CF15E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90F559-8F80-6AE0-29B5-9BE15ABC8D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8BBE8A0-3E83-577A-0FFF-F44644EED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B7C0A2-C916-67C4-6333-ABADDD51B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F54050-02B5-864C-56CE-E73D7A285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19F2B2-7F3F-61A9-52A8-960F420C2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580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4D02C0-CBA4-2C6A-90D0-5326EA421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7F14C6-B75B-642A-AC41-12DCF39BD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B65B22-C851-0E1A-83E2-26A8BAF2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D78002D-D2FE-F1BA-A20A-01A870E52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DAD8BF5-BBA7-8E9E-4C24-A60606D189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016EDD-26B6-06B8-3F64-23F02C7AB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FE382A-1018-B037-E087-343ACDA3E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CD7688C-5C5B-BDEE-60ED-E9BD94DD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10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DFB5F-D27A-FF09-64D2-23D17B9AA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0757527-97DC-9861-6167-1CD964548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9A339F7-0C5C-F2D4-C657-E255DD392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0795E7-7EF6-2686-4B50-DC1FDFEAC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352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5807E4-7520-62AD-4185-56EA89A98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59455B-4E06-897C-A6A1-830F5C589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CF1417-C20E-9AF1-89C5-24801587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75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2E4F6-7F2E-48E7-871A-3DF1B1046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78A58B-FB2C-86A1-8BFA-ADE69381E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41446D-4D74-524B-7B1F-2B6A6FD89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8B3178-20F6-B06C-60BC-522B8DC7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7F5006-129B-FCA9-BCD1-EA3E91A87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D235B9-2113-9C7A-6DB7-A5F8E67E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783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D679A-15CF-6F89-11EF-B4B08F754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4050FC5-FF5A-FE77-B457-8DDD6BC8DA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5859FF-9875-24FC-A0CB-C30CC4EB2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B83080-EDAF-7C10-3A9D-490996FE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A31007-D22E-64EE-9494-8249E9446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949464-2EE5-EB60-E4C8-FC4E1E293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662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42CB1-8228-9013-DB7A-BA566FFC3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850FBE3-FDB4-D81E-E2C0-32FF0A0B7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67FE9F-5162-CA82-2126-BD1E529B5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1C54E2-75DF-6391-0125-42286678F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865303-49F4-F0F1-7505-84CC5E6BF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41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62B6AE-B8FB-3698-C128-FB39B17A2D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7E1D8E-3693-9115-87BD-CE985DB584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1EB3E9-CD7F-8BD2-9285-724057C99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8EB040-98E6-A400-FAA9-1EE795456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ABE67-67D6-914E-A1C9-CF7F0740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972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DEB4E1-5BF3-109F-E43C-CFC772128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A2E5C3-496C-2B5A-B8FB-6F99EB1DD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873845-A340-DA83-A2FA-D952BCACB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260693-5E84-4965-A87B-ACADBD23534C}" type="datetimeFigureOut">
              <a:rPr lang="fr-FR" smtClean="0"/>
              <a:t>12/03/2026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E3D6F2-A21C-80C1-8D54-616EDD6FA0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BF4F39-6A6B-6A18-34B3-7DA882368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08759-8EFF-B25B-80CB-0B50F2741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643A0D2-5A66-A954-B0D6-989D113B4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16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C85C80B-FCC0-994B-2B6C-1DED8EDA5719}"/>
              </a:ext>
            </a:extLst>
          </p:cNvPr>
          <p:cNvSpPr txBox="1"/>
          <p:nvPr/>
        </p:nvSpPr>
        <p:spPr>
          <a:xfrm>
            <a:off x="8822031" y="2474893"/>
            <a:ext cx="3580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hôtel-</a:t>
            </a:r>
            <a:r>
              <a:rPr lang="fr-FR" sz="2800" b="1" dirty="0" err="1">
                <a:solidFill>
                  <a:schemeClr val="bg1"/>
                </a:solidFill>
              </a:rPr>
              <a:t>assezat</a:t>
            </a:r>
            <a:r>
              <a:rPr lang="fr-FR" sz="2800" b="1" dirty="0">
                <a:solidFill>
                  <a:schemeClr val="bg1"/>
                </a:solidFill>
              </a:rPr>
              <a:t>-fondation-</a:t>
            </a:r>
            <a:r>
              <a:rPr lang="fr-FR" sz="2800" b="1" dirty="0" err="1">
                <a:solidFill>
                  <a:schemeClr val="bg1"/>
                </a:solidFill>
              </a:rPr>
              <a:t>bemberg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B54BAC2-099A-BE87-1087-95622C80A8A8}"/>
              </a:ext>
            </a:extLst>
          </p:cNvPr>
          <p:cNvSpPr txBox="1"/>
          <p:nvPr/>
        </p:nvSpPr>
        <p:spPr>
          <a:xfrm>
            <a:off x="9659815" y="3299275"/>
            <a:ext cx="3481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Toulouse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7A70FCE-5844-C867-4AA7-F2F363C3858B}"/>
              </a:ext>
            </a:extLst>
          </p:cNvPr>
          <p:cNvSpPr txBox="1"/>
          <p:nvPr/>
        </p:nvSpPr>
        <p:spPr>
          <a:xfrm>
            <a:off x="8611016" y="3822495"/>
            <a:ext cx="3369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N°3 fin  </a:t>
            </a:r>
          </a:p>
        </p:txBody>
      </p:sp>
    </p:spTree>
    <p:extLst>
      <p:ext uri="{BB962C8B-B14F-4D97-AF65-F5344CB8AC3E}">
        <p14:creationId xmlns:p14="http://schemas.microsoft.com/office/powerpoint/2010/main" val="2599442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0ED7E79-BCCF-1DAA-8865-DEBE4C2D1F94}"/>
              </a:ext>
            </a:extLst>
          </p:cNvPr>
          <p:cNvSpPr txBox="1"/>
          <p:nvPr/>
        </p:nvSpPr>
        <p:spPr>
          <a:xfrm>
            <a:off x="363415" y="-5417"/>
            <a:ext cx="11629293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chemeClr val="bg1"/>
                </a:solidFill>
              </a:rPr>
              <a:t>La Fondation Bemberg est une fondation d'art située à Toulouse dans l'hôtel d'Assézat, et présentant la riche collection d'art privée du collectionneur Georges Bemberg, réunissant peintures, sculptures et objets d'arts anciens et modernes que celui-ci a prêtés à la municipalité de Toulouse afin de les rendre accessibles au plus grand nombre. La fondation, outre que d'être un musée, propose également des activités culturelles liées à l'histoire et à la connaissance de l'art.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042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  <p:sndAc>
          <p:stSnd loop="1">
            <p:snd r:embed="rId3" name="Richard Clayderman, Romeo and Juliet, Theme (HD).wav"/>
          </p:stSnd>
        </p:sndAc>
      </p:transition>
    </mc:Choice>
    <mc:Fallback xmlns="">
      <p:transition spd="slow" advClick="0" advTm="12000">
        <p:fade/>
        <p:sndAc>
          <p:stSnd loop="1">
            <p:snd r:embed="rId4" name="Richard Clayderman, Romeo and Juliet, Theme (HD)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F9E8C-355D-CDCF-118C-A07D476B7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F6C6F8-9EBD-ABE1-DE52-A0FCA95D42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461" y="297000"/>
            <a:ext cx="8352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758B1E-C96F-C765-5B9F-729B2D22AFEA}"/>
              </a:ext>
            </a:extLst>
          </p:cNvPr>
          <p:cNvSpPr txBox="1"/>
          <p:nvPr/>
        </p:nvSpPr>
        <p:spPr>
          <a:xfrm>
            <a:off x="74562" y="3610598"/>
            <a:ext cx="3352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err="1">
                <a:solidFill>
                  <a:schemeClr val="bg1"/>
                </a:solidFill>
              </a:rPr>
              <a:t>hotel</a:t>
            </a:r>
            <a:r>
              <a:rPr lang="fr-FR" sz="3600" b="1" dirty="0">
                <a:solidFill>
                  <a:schemeClr val="bg1"/>
                </a:solidFill>
              </a:rPr>
              <a:t>-</a:t>
            </a:r>
            <a:r>
              <a:rPr lang="fr-FR" sz="3600" b="1" dirty="0" err="1">
                <a:solidFill>
                  <a:schemeClr val="bg1"/>
                </a:solidFill>
              </a:rPr>
              <a:t>assezat</a:t>
            </a:r>
            <a:r>
              <a:rPr lang="fr-FR" sz="3600" b="1" dirty="0">
                <a:solidFill>
                  <a:schemeClr val="bg1"/>
                </a:solidFill>
              </a:rPr>
              <a:t>-fondation-</a:t>
            </a:r>
            <a:r>
              <a:rPr lang="fr-FR" sz="3600" b="1" dirty="0" err="1">
                <a:solidFill>
                  <a:schemeClr val="bg1"/>
                </a:solidFill>
              </a:rPr>
              <a:t>bemberg</a:t>
            </a:r>
            <a:r>
              <a:rPr lang="fr-FR" sz="3600" b="1" dirty="0">
                <a:solidFill>
                  <a:schemeClr val="bg1"/>
                </a:solidFill>
              </a:rPr>
              <a:t>-A Suivre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228B0C9-72ED-E0CC-AC6A-3646F6919E56}"/>
              </a:ext>
            </a:extLst>
          </p:cNvPr>
          <p:cNvSpPr txBox="1"/>
          <p:nvPr/>
        </p:nvSpPr>
        <p:spPr>
          <a:xfrm>
            <a:off x="219462" y="939078"/>
            <a:ext cx="3352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Visite virtuelle de l’Hôtel d’</a:t>
            </a:r>
            <a:r>
              <a:rPr lang="fr-FR" sz="3200" b="1" dirty="0" err="1">
                <a:solidFill>
                  <a:schemeClr val="bg1"/>
                </a:solidFill>
              </a:rPr>
              <a:t>Assezat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56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AAE0F-356F-5407-622E-475A095E9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375D31-BF16-5550-1515-3CA3A2F823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2300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F239F-949C-6BD7-ADFE-6C0510BE2E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2D15A0-C84A-B0C3-0447-23440056F9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916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2D671-9D04-3BD2-3A9C-135C775CA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B18A01C-A401-242B-11B4-7E3AD6486E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501" y="279000"/>
            <a:ext cx="839699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3235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7278D-3B0F-E13A-7BE4-745CA6281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FCB961-0470-2E22-6FA3-42CDE41C5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000" y="873000"/>
            <a:ext cx="10224000" cy="51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9911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50111-141C-67FF-381B-AB0A7A4D1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9E4A5CD-A05D-DB96-5A03-DFE4CFE61B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82" y="279000"/>
            <a:ext cx="945923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190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46E0F-0483-907A-C6E2-47459A393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F03FA2-4768-F5AD-B8B6-DB812A090F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3399" y="297000"/>
            <a:ext cx="9405202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7756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2F2A5-457A-A6C8-36DA-A48193F8A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0A0662-4430-DACD-93CE-473BF7E81C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2" y="279000"/>
            <a:ext cx="945925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0736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E80E28D-DCCA-6E9A-EF91-6AEE9073D5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2" y="279000"/>
            <a:ext cx="94592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8421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A19C4-CEC1-51C1-6725-08469F3E8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295D0D-8EB5-F19D-980B-81A4BDB79A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4" y="279000"/>
            <a:ext cx="945925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2607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DE2CD-9F30-C900-2F72-DCBBE689B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971271-6B0F-A16F-29BB-ADF5769945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4" y="279000"/>
            <a:ext cx="945925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750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A547ED-BC20-C93D-AC57-7995EE5BB2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897CA7-436A-2993-6314-439F89429A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3409" y="297000"/>
            <a:ext cx="9405182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695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7D99A-2CE8-3224-7AA1-123E0EBEB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2C3C6A-5C5A-5014-BDC1-990B974408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373" y="279000"/>
            <a:ext cx="945925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4070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5BE09-B463-2D1F-F53F-684AEDF28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BFFD6B-64D9-7649-169E-813991E1BA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3400" y="297000"/>
            <a:ext cx="9405199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020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770F2-3649-252C-850B-58E67C9CC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8BD83E11-230E-2B8D-213B-B3E24E606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50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4844AE2-8D03-AEE4-F145-8EF12C4547B2}"/>
              </a:ext>
            </a:extLst>
          </p:cNvPr>
          <p:cNvSpPr txBox="1"/>
          <p:nvPr/>
        </p:nvSpPr>
        <p:spPr>
          <a:xfrm>
            <a:off x="8877508" y="2264457"/>
            <a:ext cx="28369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salle-5-de-la-fondation-bemberg-consacree-aux-ecoles-du-nord-fondation-bemberg</a:t>
            </a:r>
          </a:p>
        </p:txBody>
      </p:sp>
    </p:spTree>
    <p:extLst>
      <p:ext uri="{BB962C8B-B14F-4D97-AF65-F5344CB8AC3E}">
        <p14:creationId xmlns:p14="http://schemas.microsoft.com/office/powerpoint/2010/main" val="1501132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6A0D1-89E5-D2F3-8D1C-AD666E20E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FA88E7-0291-A5D0-C1F1-948F24F5E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963" y="297000"/>
            <a:ext cx="10222073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2087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CEEF2-D61B-4011-2EA5-8D61C1E7F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D5F6C8-0ADC-653C-8311-2327B580B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7985" y="349184"/>
            <a:ext cx="9828000" cy="615963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F1778D-69AA-F1A2-292B-AFFB46F88B8A}"/>
              </a:ext>
            </a:extLst>
          </p:cNvPr>
          <p:cNvSpPr txBox="1"/>
          <p:nvPr/>
        </p:nvSpPr>
        <p:spPr>
          <a:xfrm>
            <a:off x="0" y="2590800"/>
            <a:ext cx="18170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Visiter-Toulouse-</a:t>
            </a:r>
            <a:r>
              <a:rPr lang="fr-FR" sz="2800" b="1" dirty="0" err="1">
                <a:solidFill>
                  <a:schemeClr val="bg1"/>
                </a:solidFill>
              </a:rPr>
              <a:t>fondationBemberg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BDC81BA-2653-5DF1-0E62-65E479EB23B0}"/>
              </a:ext>
            </a:extLst>
          </p:cNvPr>
          <p:cNvSpPr txBox="1"/>
          <p:nvPr/>
        </p:nvSpPr>
        <p:spPr>
          <a:xfrm>
            <a:off x="0" y="4406682"/>
            <a:ext cx="594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A suivre </a:t>
            </a:r>
          </a:p>
        </p:txBody>
      </p:sp>
    </p:spTree>
    <p:extLst>
      <p:ext uri="{BB962C8B-B14F-4D97-AF65-F5344CB8AC3E}">
        <p14:creationId xmlns:p14="http://schemas.microsoft.com/office/powerpoint/2010/main" val="2624152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B5B65-2206-CBBA-3256-2BA192753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BBCE7D-94EE-9086-16A8-E854C6972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0196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F2D7D-51B6-4C86-3AD1-5046617E7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5AAA29-C93F-5CFD-5E10-B51B4493E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219" y="297000"/>
            <a:ext cx="9467561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4474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AFB5F-C8FA-000D-8578-8CDF126B8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13D337A-B564-114E-327B-9EE809482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9081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8273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73073-C1AA-4232-619B-36B687102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DB86A7-3FF1-F2EB-6C1F-C22EE97B28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5179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1FD10-22F1-4911-A0B9-F335456B1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97F1A0-E4BF-28EC-1F3A-ACD73B2C8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527" y="297000"/>
            <a:ext cx="4698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13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0228-9FFD-B1BD-7F67-B196D04EE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C8281C-49E6-37FF-32A3-0EA1B9047F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950" y="279000"/>
            <a:ext cx="472831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282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EE00A-586D-0105-1ABD-692B9173C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7B1E97-DEE9-8BA4-C59D-835F456901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910" y="315000"/>
            <a:ext cx="8298179" cy="62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5508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8B2E6-AAE4-DD37-185D-9BFC8E488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7BACE9-966E-A540-F2B7-48F44FAF37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2192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43CBD-69A6-94BF-3796-54EAA3C4C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C1C37F-899F-86DC-4843-EA8FC3F910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4120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DD490-DC15-EAD1-9BC4-429ED1C2D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104852-8C03-0B58-C372-15AD6AA8D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5774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00A8B-90F3-9785-E7F1-894F0B825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C679E1-EC62-A61D-FD5C-24BC03A93A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143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5B4F5-9B85-AEE7-0499-E99268C1B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226DCE-F368-DA5F-227A-679BC4B991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170" y="279000"/>
            <a:ext cx="960365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0371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ABB7E-4525-2551-9DF0-1E95F88E3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1DA3546-D25F-D0D5-5AED-AC1FB3AE2373}"/>
              </a:ext>
            </a:extLst>
          </p:cNvPr>
          <p:cNvSpPr txBox="1"/>
          <p:nvPr/>
        </p:nvSpPr>
        <p:spPr>
          <a:xfrm>
            <a:off x="9291711" y="4132365"/>
            <a:ext cx="3193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0393D73-8793-5828-DDC4-E68A75C63B38}"/>
              </a:ext>
            </a:extLst>
          </p:cNvPr>
          <p:cNvSpPr txBox="1"/>
          <p:nvPr/>
        </p:nvSpPr>
        <p:spPr>
          <a:xfrm>
            <a:off x="9291711" y="2051538"/>
            <a:ext cx="28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0E014E93-70F0-5A22-5F7A-9C3E03950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373" y="279000"/>
            <a:ext cx="947202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B2F6FB7-7259-6B82-ABDB-DE0896FA62B2}"/>
              </a:ext>
            </a:extLst>
          </p:cNvPr>
          <p:cNvSpPr txBox="1"/>
          <p:nvPr/>
        </p:nvSpPr>
        <p:spPr>
          <a:xfrm>
            <a:off x="1582617" y="6055780"/>
            <a:ext cx="643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Visiter-Toulouse-fondation-</a:t>
            </a:r>
            <a:r>
              <a:rPr lang="fr-FR" sz="2800" b="1" dirty="0" err="1">
                <a:solidFill>
                  <a:schemeClr val="bg1"/>
                </a:solidFill>
              </a:rPr>
              <a:t>Bemberg</a:t>
            </a:r>
            <a:r>
              <a:rPr lang="fr-FR" sz="28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3469718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E8F2F77C-B32E-A90A-4A9A-0F9B1E70ABC1}"/>
              </a:ext>
            </a:extLst>
          </p:cNvPr>
          <p:cNvSpPr txBox="1"/>
          <p:nvPr/>
        </p:nvSpPr>
        <p:spPr>
          <a:xfrm>
            <a:off x="4188591" y="3409102"/>
            <a:ext cx="60939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3600" b="1" dirty="0">
                <a:solidFill>
                  <a:schemeClr val="bg1"/>
                </a:solidFill>
              </a:rPr>
              <a:t>https://papy16.net/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971ECFD-1475-BDA4-9527-30427AE67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5128" y="-29308"/>
            <a:ext cx="3714750" cy="4191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E32E4EF-ED6B-13BB-114C-240D916FEE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9308"/>
            <a:ext cx="3714750" cy="4191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0DFF04-8D76-7511-E2DA-F53424814DCF}"/>
              </a:ext>
            </a:extLst>
          </p:cNvPr>
          <p:cNvSpPr txBox="1"/>
          <p:nvPr/>
        </p:nvSpPr>
        <p:spPr>
          <a:xfrm>
            <a:off x="2942492" y="328246"/>
            <a:ext cx="63187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Fondation </a:t>
            </a:r>
            <a:r>
              <a:rPr lang="fr-FR" sz="2800" b="1" dirty="0" err="1">
                <a:solidFill>
                  <a:schemeClr val="bg1"/>
                </a:solidFill>
              </a:rPr>
              <a:t>Bemberg</a:t>
            </a:r>
            <a:r>
              <a:rPr lang="fr-FR" sz="2800" b="1" dirty="0">
                <a:solidFill>
                  <a:schemeClr val="bg1"/>
                </a:solidFill>
              </a:rPr>
              <a:t> Hôtel </a:t>
            </a:r>
            <a:r>
              <a:rPr lang="fr-FR" sz="2800" b="1" dirty="0" err="1">
                <a:solidFill>
                  <a:schemeClr val="bg1"/>
                </a:solidFill>
              </a:rPr>
              <a:t>Assézat</a:t>
            </a:r>
            <a:r>
              <a:rPr lang="fr-FR" sz="2800" b="1" dirty="0">
                <a:solidFill>
                  <a:schemeClr val="bg1"/>
                </a:solidFill>
              </a:rPr>
              <a:t> Toulouse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N°3 Suite Et Fin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68A2D81-0203-6C06-EDBE-AAD79CF0813D}"/>
              </a:ext>
            </a:extLst>
          </p:cNvPr>
          <p:cNvSpPr txBox="1"/>
          <p:nvPr/>
        </p:nvSpPr>
        <p:spPr>
          <a:xfrm>
            <a:off x="3364523" y="1629508"/>
            <a:ext cx="5509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5203871-ED4A-E2BA-1D78-63878FD0C470}"/>
              </a:ext>
            </a:extLst>
          </p:cNvPr>
          <p:cNvSpPr txBox="1"/>
          <p:nvPr/>
        </p:nvSpPr>
        <p:spPr>
          <a:xfrm>
            <a:off x="3667859" y="2300553"/>
            <a:ext cx="5112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46CA5A5-322F-F9CE-4EE2-4ADAF8B584A7}"/>
              </a:ext>
            </a:extLst>
          </p:cNvPr>
          <p:cNvSpPr txBox="1"/>
          <p:nvPr/>
        </p:nvSpPr>
        <p:spPr>
          <a:xfrm>
            <a:off x="5461489" y="2977020"/>
            <a:ext cx="43976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F3ED59C-EE2A-5985-E450-4FDFEC7C6D7B}"/>
              </a:ext>
            </a:extLst>
          </p:cNvPr>
          <p:cNvSpPr txBox="1"/>
          <p:nvPr/>
        </p:nvSpPr>
        <p:spPr>
          <a:xfrm>
            <a:off x="3927230" y="4625373"/>
            <a:ext cx="5509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Bienvenue Chez Papy 16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F6A4FA-7FB2-B311-163C-4D0FFB9DA308}"/>
              </a:ext>
            </a:extLst>
          </p:cNvPr>
          <p:cNvSpPr/>
          <p:nvPr/>
        </p:nvSpPr>
        <p:spPr>
          <a:xfrm>
            <a:off x="4650828" y="5331022"/>
            <a:ext cx="3310759" cy="122791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56A94C91-A996-FFCD-BA30-4AC9AB12BE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269" y="5597837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86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142</Words>
  <Application>Microsoft Office PowerPoint</Application>
  <PresentationFormat>Grand écran</PresentationFormat>
  <Paragraphs>22</Paragraphs>
  <Slides>33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10</cp:revision>
  <dcterms:created xsi:type="dcterms:W3CDTF">2026-02-21T06:21:37Z</dcterms:created>
  <dcterms:modified xsi:type="dcterms:W3CDTF">2026-03-12T05:18:50Z</dcterms:modified>
</cp:coreProperties>
</file>