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82" d="100"/>
          <a:sy n="82" d="100"/>
        </p:scale>
        <p:origin x="45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8022D-D584-6D55-31A3-DFC705DE64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D65CAC6-A66B-699A-A2F2-E4AB017AA1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F1575D-33BB-72BC-2419-F98D65292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322C36-FD41-40B9-C6D4-81CFF420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AC8235-1D24-F5BD-664C-4A7A1A3BD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6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558DF0-0474-DA76-FEFC-09FB5C848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06939D-2B27-5244-5FCB-C74891DDE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A0B42B-7E3F-8C3F-3E55-39DD2E43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30F1A5-4748-721F-7B09-00BAD65F5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0BB95-5128-F0DA-D510-7140AFD22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52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CEC9-2B94-AD43-07F5-FA5E5B341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DD2A20-5ED7-5159-6EBD-50371288DD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A8C726-D708-F4DE-E77C-C0FC0715A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DD8BF6-C2DF-7A30-EE42-13CFF4C70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678833-2FFB-4189-D0E9-BAC61F279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52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578D3-D2E1-1192-AA68-019CBF541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DF28B6-53EA-DE14-A599-71B3DEFF9F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8B58640-136A-71C5-B836-2A682779EC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40A919-4662-2AC4-E823-228EEA052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805F8A-BB5F-FDF6-337E-AAD17CAD9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C3B26E-AB87-7282-1EBA-B307CFF01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21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4CB28-CB7D-F773-7625-BE1A4E722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F998DB-8D75-85B5-F737-3CCEEBBB6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CB5A60-0813-736F-BFD9-0A9B80956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5A79E91-DA25-B620-F028-625B987E5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CFEF9B1-CDE0-746A-D9D1-F53EF94200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FEA99EB-4ECF-7206-A040-DB6AE73DD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3919D74-2205-1967-3D1C-D7A23BDC3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F451FCB-B59D-8052-EB83-7BBE77C46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67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531A81-45A8-3C2A-775B-269D2DCA3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AC8DDC2-E966-1EB2-98BF-BF0EA7126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D7ADACC-C65F-B250-662C-12BD97DBB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F807AA4-EE2E-1BFF-C963-0C3208960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95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3AF776C-E4F9-79C5-66D5-CB501B2D9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6847728-1305-4A85-E812-619D4B65C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B9F9CDD-9979-BE20-20E3-0FD5722D3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7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03472-6404-71D7-78C9-B510E0012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86A6A3-5291-44C0-1868-7721D6F1F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96A9AB-B36B-A8D7-2237-AE1396F63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B89E52-090A-E81C-0C65-75B4C625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B01B01-7C6E-AE10-8C8F-9D3ACD6D9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8440D9-0EE6-AF04-24BD-2D2573CB6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93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51BF2D-7C01-AC27-3B30-C206FAE61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1A8457F-AC7E-0D87-ACA7-1DD63F7221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52D247-6D4E-0704-FE15-30FCD6A59A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ACB961-B56B-4248-067F-B290697AC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C821CF-E7DC-AC2B-990B-4C4EC70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14EFDF-E989-9548-86CA-169981538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0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36ADCA-7000-3CA0-FCE2-DD9BC8B91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028CBD-FEAB-B58C-FBFB-42C494B46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C7396E-90EC-7D69-F36F-E92B2E8B7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2E0FC5-3485-131F-8174-B418970F5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98241F-3DCD-6A06-F7AB-9F5190D77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90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D383C39-5475-6035-E328-E9F09C288D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5A0A32E-04DC-9D4B-7644-778F8EC047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6671E8-B288-C81A-B247-9BB4647BC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7707DB-F514-8B2D-7FB0-7F06B5994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F7B3A0-B0D9-0712-51CC-41AD4CA34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24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754E35B-7BF9-7A9C-2CE4-033F0A980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9CF4F9-6250-7E83-6837-3961EA5787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ED0F9D-0C73-3C45-F97E-BC9F8B5B13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51DC05-F2D1-483D-830C-0865D1368EB7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3D07BA-D17E-A6B1-9612-944CD624D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627EC5-DDDB-8FD6-340A-63CAEB010B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1D7B38-6565-4C88-8FE9-2BC9CAF57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09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A9190-9D08-84FB-2BFD-1CD6F96CD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A78CB1-65DA-F982-C311-EB1EDAA00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31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F24FA2B-85C5-DA30-A5FD-07071A586427}"/>
              </a:ext>
            </a:extLst>
          </p:cNvPr>
          <p:cNvSpPr txBox="1"/>
          <p:nvPr/>
        </p:nvSpPr>
        <p:spPr>
          <a:xfrm>
            <a:off x="9062354" y="2296997"/>
            <a:ext cx="243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Arbres Ginkgo Biloba</a:t>
            </a:r>
          </a:p>
        </p:txBody>
      </p:sp>
    </p:spTree>
    <p:extLst>
      <p:ext uri="{BB962C8B-B14F-4D97-AF65-F5344CB8AC3E}">
        <p14:creationId xmlns:p14="http://schemas.microsoft.com/office/powerpoint/2010/main" val="97873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  <p:sndAc>
          <p:stSnd loop="1">
            <p:snd r:embed="rId2" name="POT POURRI DE VALSES UN PEU OUBLIE -jean claude 898.wav"/>
          </p:stSnd>
        </p:sndAc>
      </p:transition>
    </mc:Choice>
    <mc:Fallback xmlns="">
      <p:transition spd="slow" advClick="0" advTm="13000">
        <p:fade/>
        <p:sndAc>
          <p:stSnd loop="1">
            <p:snd r:embed="rId4" name="POT POURRI DE VALSES UN PEU OUBLIE -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82931A0-987E-4115-01FF-19FC90995A1C}"/>
              </a:ext>
            </a:extLst>
          </p:cNvPr>
          <p:cNvSpPr txBox="1"/>
          <p:nvPr/>
        </p:nvSpPr>
        <p:spPr>
          <a:xfrm>
            <a:off x="504092" y="117693"/>
            <a:ext cx="1134793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rgbClr val="FFFF00"/>
                </a:solidFill>
              </a:rPr>
              <a:t>Le Ginkgo, aussi appelé arbre aux quarante écus, arbre aux mille écus, ou encore arbre aux abricots d'argent[2] (Ginkgo biloba L., 1771) (</a:t>
            </a:r>
            <a:r>
              <a:rPr lang="ja-JP" altLang="fr-FR" sz="4800" b="1">
                <a:solidFill>
                  <a:srgbClr val="FFFF00"/>
                </a:solidFill>
              </a:rPr>
              <a:t>银杏 </a:t>
            </a:r>
            <a:r>
              <a:rPr lang="fr-FR" sz="4800" b="1">
                <a:solidFill>
                  <a:srgbClr val="FFFF00"/>
                </a:solidFill>
              </a:rPr>
              <a:t>yínxìng en chinois), est une espèce d'arbre gymnosperme et la seule représentante actuelle de la famille des Ginkgoaceae. C'est aussi la seule espèce actuelle de la division des Ginkgophyta.</a:t>
            </a:r>
            <a:endParaRPr lang="fr-F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48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89C78-666E-D6BA-0410-AF6DBA235B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B0B52C-E175-7821-4BB2-3C19920BF7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7969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576B4-274C-4E6B-5E7E-F4184D52AB0F}"/>
              </a:ext>
            </a:extLst>
          </p:cNvPr>
          <p:cNvSpPr txBox="1"/>
          <p:nvPr/>
        </p:nvSpPr>
        <p:spPr>
          <a:xfrm>
            <a:off x="1383323" y="2628000"/>
            <a:ext cx="26494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Route des ginkgos, université Sapporo, Hokkaidō.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67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B98B9-8718-CB1B-D999-831512A79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B53D9A-C51E-1F98-1E36-C500E45DD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3B602-0195-FE74-4362-E065802B1735}"/>
              </a:ext>
            </a:extLst>
          </p:cNvPr>
          <p:cNvSpPr txBox="1"/>
          <p:nvPr/>
        </p:nvSpPr>
        <p:spPr>
          <a:xfrm>
            <a:off x="8358553" y="2522492"/>
            <a:ext cx="26494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plus gros ginkgo de Belgique à Tournai, circonférence de 7,20 m.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43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C9822-E725-41A0-BD27-EB71474FD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FD8CC2-B0DE-B6BA-882F-6BCD39EE8E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307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2A28C-65E7-23B2-C9CE-651BEC9A863C}"/>
              </a:ext>
            </a:extLst>
          </p:cNvPr>
          <p:cNvSpPr txBox="1"/>
          <p:nvPr/>
        </p:nvSpPr>
        <p:spPr>
          <a:xfrm>
            <a:off x="234461" y="3200400"/>
            <a:ext cx="32238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Feuille particulièrement grande</a:t>
            </a:r>
          </a:p>
        </p:txBody>
      </p:sp>
    </p:spTree>
    <p:extLst>
      <p:ext uri="{BB962C8B-B14F-4D97-AF65-F5344CB8AC3E}">
        <p14:creationId xmlns:p14="http://schemas.microsoft.com/office/powerpoint/2010/main" val="237869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9CE84-E007-8B60-0F4A-284B810A7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B7146C-9695-F7F4-535B-0F34B54F8F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93" y="279000"/>
            <a:ext cx="6520636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8015B6-C4B9-67E6-DAB7-A2FC4CF4F38A}"/>
              </a:ext>
            </a:extLst>
          </p:cNvPr>
          <p:cNvSpPr txBox="1"/>
          <p:nvPr/>
        </p:nvSpPr>
        <p:spPr>
          <a:xfrm>
            <a:off x="7186246" y="3305908"/>
            <a:ext cx="37044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Rameau avec des feuilles très découpées.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5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A99BB-AA74-8E70-EA83-930319B6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957752-EA9F-0CB3-59F6-1EB661A385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518" y="261000"/>
            <a:ext cx="4260960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9FC845-4EF4-F652-9CBD-F75FEC2A15B2}"/>
              </a:ext>
            </a:extLst>
          </p:cNvPr>
          <p:cNvSpPr txBox="1"/>
          <p:nvPr/>
        </p:nvSpPr>
        <p:spPr>
          <a:xfrm>
            <a:off x="1746739" y="3294185"/>
            <a:ext cx="21687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Ginkgo biloba en automne.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34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A6C93-05D4-1156-569D-2BDC55ADF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7F25B6-C2CC-FA25-A0CF-5F1F300B62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039" y="279000"/>
            <a:ext cx="4182571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FFDDE8-F565-822B-11C7-51220711B53B}"/>
              </a:ext>
            </a:extLst>
          </p:cNvPr>
          <p:cNvSpPr txBox="1"/>
          <p:nvPr/>
        </p:nvSpPr>
        <p:spPr>
          <a:xfrm>
            <a:off x="8170985" y="3024554"/>
            <a:ext cx="3598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Feuilles ensoleillées en automne.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11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4AD6C-5ED0-8B5C-F20F-AF83F3F01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080A7D-87D0-9E92-965D-F48BD7EA5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5606" y="297000"/>
            <a:ext cx="7253848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C240F-8E91-7DEE-3C55-E4BC97F83AA0}"/>
              </a:ext>
            </a:extLst>
          </p:cNvPr>
          <p:cNvSpPr txBox="1"/>
          <p:nvPr/>
        </p:nvSpPr>
        <p:spPr>
          <a:xfrm>
            <a:off x="1664677" y="2819997"/>
            <a:ext cx="33410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Section transversale d'un tronc de Ginkgo biloba.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08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A91C2-3A5A-4A71-92E0-0E778B50C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4F4DF2-5B8C-A467-98FB-EC67AD96F6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394" y="279000"/>
            <a:ext cx="4732395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E15175-603E-416A-CD8C-6C1E30A5C927}"/>
              </a:ext>
            </a:extLst>
          </p:cNvPr>
          <p:cNvSpPr txBox="1"/>
          <p:nvPr/>
        </p:nvSpPr>
        <p:spPr>
          <a:xfrm>
            <a:off x="8499231" y="3165231"/>
            <a:ext cx="28487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Ginkgo en automne.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31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B3E63-2641-B47E-35B0-8DFCAE470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29559F-41DB-B470-45A9-41A8235575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9024" y="297000"/>
            <a:ext cx="3008645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091167-8461-4FEB-5115-7770311DF88C}"/>
              </a:ext>
            </a:extLst>
          </p:cNvPr>
          <p:cNvSpPr txBox="1"/>
          <p:nvPr/>
        </p:nvSpPr>
        <p:spPr>
          <a:xfrm>
            <a:off x="2022347" y="2631830"/>
            <a:ext cx="25439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Ginkgo femelle en hiver portant encore quelques ovules.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74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57E79-CFCA-94FF-0EA0-A45B39486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FF94E6-54FD-8EFB-2281-E415FB654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8536" y="315000"/>
            <a:ext cx="3029186" cy="62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C6E66A-8D48-5E7F-3C93-A668FC6DAC27}"/>
              </a:ext>
            </a:extLst>
          </p:cNvPr>
          <p:cNvSpPr txBox="1"/>
          <p:nvPr/>
        </p:nvSpPr>
        <p:spPr>
          <a:xfrm>
            <a:off x="7527722" y="274320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Ginkgo mâle en hiver.</a:t>
            </a:r>
          </a:p>
        </p:txBody>
      </p:sp>
    </p:spTree>
    <p:extLst>
      <p:ext uri="{BB962C8B-B14F-4D97-AF65-F5344CB8AC3E}">
        <p14:creationId xmlns:p14="http://schemas.microsoft.com/office/powerpoint/2010/main" val="35735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D7E51-74F7-42DC-B456-D744892F4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B3AFF9-F325-4B10-EDEF-2C56F83D56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6985" y="261000"/>
            <a:ext cx="3111987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571668-301B-944D-9EBD-CF1CA10888C3}"/>
              </a:ext>
            </a:extLst>
          </p:cNvPr>
          <p:cNvSpPr txBox="1"/>
          <p:nvPr/>
        </p:nvSpPr>
        <p:spPr>
          <a:xfrm>
            <a:off x="1829516" y="2936631"/>
            <a:ext cx="27823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Trois Ginkgos alignés en automne.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0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ED8C8-678B-CD57-4CCC-C6D900370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6E6E60-C1E0-F999-6985-F8DEBD2BC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87" y="297000"/>
            <a:ext cx="9742314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EF8FB-8C3B-0ED9-20CC-D436E1763645}"/>
              </a:ext>
            </a:extLst>
          </p:cNvPr>
          <p:cNvSpPr txBox="1"/>
          <p:nvPr/>
        </p:nvSpPr>
        <p:spPr>
          <a:xfrm>
            <a:off x="10093569" y="3282462"/>
            <a:ext cx="2098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Chatons mâles.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02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CC9A5-55BE-006F-AFD6-35DFB7201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4BE2B1-87B7-B370-D58B-C87E4CEEAB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092" y="279000"/>
            <a:ext cx="8599511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6B4031-7669-C218-B937-FFA32C449A29}"/>
              </a:ext>
            </a:extLst>
          </p:cNvPr>
          <p:cNvSpPr txBox="1"/>
          <p:nvPr/>
        </p:nvSpPr>
        <p:spPr>
          <a:xfrm>
            <a:off x="301723" y="2567354"/>
            <a:ext cx="28104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Paires d’ovules en formation.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85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CC301-FE27-9E6B-932E-6EB87846B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44AB15-D262-36C7-A964-FDC3A55BB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43" y="279000"/>
            <a:ext cx="7506594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16C0F9-712D-D45C-0E22-522910E0905D}"/>
              </a:ext>
            </a:extLst>
          </p:cNvPr>
          <p:cNvSpPr txBox="1"/>
          <p:nvPr/>
        </p:nvSpPr>
        <p:spPr>
          <a:xfrm>
            <a:off x="7983414" y="2339351"/>
            <a:ext cx="31183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Gros plan de paires d'ovules en formation, dont un a déjà avorté</a:t>
            </a:r>
          </a:p>
        </p:txBody>
      </p:sp>
    </p:spTree>
    <p:extLst>
      <p:ext uri="{BB962C8B-B14F-4D97-AF65-F5344CB8AC3E}">
        <p14:creationId xmlns:p14="http://schemas.microsoft.com/office/powerpoint/2010/main" val="124968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02FA9-580E-621E-2A7F-5448B0999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7932DA-AE4A-2C2C-13E9-E25A7FD7E2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143" y="297000"/>
            <a:ext cx="4698000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34B1A2-6949-B15C-9906-5FF6FC7E4A3B}"/>
              </a:ext>
            </a:extLst>
          </p:cNvPr>
          <p:cNvSpPr txBox="1"/>
          <p:nvPr/>
        </p:nvSpPr>
        <p:spPr>
          <a:xfrm>
            <a:off x="1598002" y="2872153"/>
            <a:ext cx="19108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Paires d’ovules dont un avorté.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3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6E980-9386-7DB9-0D56-EDDA01DFC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3E60A6-686E-96AD-C963-62AD40DB6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15D8B2-3EB0-55B3-3D45-6659086169E4}"/>
              </a:ext>
            </a:extLst>
          </p:cNvPr>
          <p:cNvSpPr txBox="1"/>
          <p:nvPr/>
        </p:nvSpPr>
        <p:spPr>
          <a:xfrm>
            <a:off x="8634461" y="2497016"/>
            <a:ext cx="27720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Ovules et feuilles en automne.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3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45BDD-0355-DF5D-0DFF-D1131B243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2BA0A3-781E-CC4F-2348-7709D2B92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5761" y="279000"/>
            <a:ext cx="870970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8579A2-1A7B-C69A-5CCE-D24A3964AC28}"/>
              </a:ext>
            </a:extLst>
          </p:cNvPr>
          <p:cNvSpPr txBox="1"/>
          <p:nvPr/>
        </p:nvSpPr>
        <p:spPr>
          <a:xfrm>
            <a:off x="597877" y="2825262"/>
            <a:ext cx="28018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Cônes polliniques mâles.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23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52E25-5505-0A3B-64FA-8E20F0994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BAF443-6C73-A58D-9ED7-0AF4E5CE85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83" y="297000"/>
            <a:ext cx="4167317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FBC40B-FDDF-FC97-EE81-0B616DC82311}"/>
              </a:ext>
            </a:extLst>
          </p:cNvPr>
          <p:cNvSpPr txBox="1"/>
          <p:nvPr/>
        </p:nvSpPr>
        <p:spPr>
          <a:xfrm>
            <a:off x="8077200" y="2485292"/>
            <a:ext cx="357553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Ginkgo biloba datant du XVIIIe siècle, probablement planté dans les années 1730, à Utrecht, aux Pays-Bas.</a:t>
            </a:r>
          </a:p>
        </p:txBody>
      </p:sp>
    </p:spTree>
    <p:extLst>
      <p:ext uri="{BB962C8B-B14F-4D97-AF65-F5344CB8AC3E}">
        <p14:creationId xmlns:p14="http://schemas.microsoft.com/office/powerpoint/2010/main" val="11481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CAB12-D7C3-0AA7-A94B-623CB9914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D55F67-47D7-B46D-CCE4-A8FE3FB16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598" y="279000"/>
            <a:ext cx="4463475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216ED5-2FF3-8D53-AF23-2159364A55EE}"/>
              </a:ext>
            </a:extLst>
          </p:cNvPr>
          <p:cNvSpPr txBox="1"/>
          <p:nvPr/>
        </p:nvSpPr>
        <p:spPr>
          <a:xfrm>
            <a:off x="762000" y="3429000"/>
            <a:ext cx="2696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Ginkgo bonsaï.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98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D4AB5-FCCE-86F0-AC52-99A409229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E6E384-8646-34E4-45DD-E2C3FA82C3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239" y="279000"/>
            <a:ext cx="9442621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70DDBF-2A4F-AFC2-6FF4-2E4ACE2919C8}"/>
              </a:ext>
            </a:extLst>
          </p:cNvPr>
          <p:cNvSpPr txBox="1"/>
          <p:nvPr/>
        </p:nvSpPr>
        <p:spPr>
          <a:xfrm>
            <a:off x="9648860" y="1711569"/>
            <a:ext cx="24266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Ovule mature (« fruit »), couvert d’un </a:t>
            </a:r>
            <a:r>
              <a:rPr lang="fr-FR" sz="3600" b="1" dirty="0" err="1">
                <a:solidFill>
                  <a:srgbClr val="FFFF00"/>
                </a:solidFill>
              </a:rPr>
              <a:t>sarcotesta</a:t>
            </a:r>
            <a:r>
              <a:rPr lang="fr-FR" sz="3600" b="1" dirty="0">
                <a:solidFill>
                  <a:srgbClr val="FFFF00"/>
                </a:solidFill>
              </a:rPr>
              <a:t> charnu.</a:t>
            </a:r>
          </a:p>
        </p:txBody>
      </p:sp>
    </p:spTree>
    <p:extLst>
      <p:ext uri="{BB962C8B-B14F-4D97-AF65-F5344CB8AC3E}">
        <p14:creationId xmlns:p14="http://schemas.microsoft.com/office/powerpoint/2010/main" val="206624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AB012-44BB-F62A-AF7C-71B033FE8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83D730-B651-5EDF-3AE3-E3DCC267A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0177" y="279000"/>
            <a:ext cx="9442631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E6A450-695C-845B-D758-9F204998B5DC}"/>
              </a:ext>
            </a:extLst>
          </p:cNvPr>
          <p:cNvSpPr txBox="1"/>
          <p:nvPr/>
        </p:nvSpPr>
        <p:spPr>
          <a:xfrm>
            <a:off x="217962" y="2379784"/>
            <a:ext cx="21922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Noyaux » (ou « noix ») de ginkgo et une « amande » apparente.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28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13058-E0DA-733A-F121-F1061A6B3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E30F19-699E-7F34-D382-6DD07F8A2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077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94E714-7056-67D9-A23F-0FAAFFA90BFC}"/>
              </a:ext>
            </a:extLst>
          </p:cNvPr>
          <p:cNvSpPr txBox="1"/>
          <p:nvPr/>
        </p:nvSpPr>
        <p:spPr>
          <a:xfrm>
            <a:off x="8850923" y="3083169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Noix de ginkgo (Tokyo).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75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95E6-3C37-EC42-D604-4BF6DDB61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EFA0DB-50F3-4A1E-E746-79CC35C716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0" y="261000"/>
            <a:ext cx="4752000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7DF40D-90A1-A9D3-4742-CB30D4D0719B}"/>
              </a:ext>
            </a:extLst>
          </p:cNvPr>
          <p:cNvSpPr txBox="1"/>
          <p:nvPr/>
        </p:nvSpPr>
        <p:spPr>
          <a:xfrm>
            <a:off x="683723" y="2368062"/>
            <a:ext cx="303627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Ginkgo de 1200 ans dans un sanctuaire du mont </a:t>
            </a:r>
            <a:r>
              <a:rPr lang="fr-FR" sz="2800" b="1" dirty="0" err="1">
                <a:solidFill>
                  <a:srgbClr val="FFFF00"/>
                </a:solidFill>
              </a:rPr>
              <a:t>Katsuragi</a:t>
            </a:r>
            <a:r>
              <a:rPr lang="fr-FR" sz="2800" b="1" dirty="0">
                <a:solidFill>
                  <a:srgbClr val="FFFF00"/>
                </a:solidFill>
              </a:rPr>
              <a:t>, réputé favorable à la fertilité et l'allaitement féminins.</a:t>
            </a:r>
          </a:p>
        </p:txBody>
      </p:sp>
    </p:spTree>
    <p:extLst>
      <p:ext uri="{BB962C8B-B14F-4D97-AF65-F5344CB8AC3E}">
        <p14:creationId xmlns:p14="http://schemas.microsoft.com/office/powerpoint/2010/main" val="342351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BC1CA-DBF2-A365-190C-D9EEEC3F0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85B8A3-F1E2-EF26-DDDB-E0E4921E66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30" y="297000"/>
            <a:ext cx="8351999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158F7-F2D1-9CA2-175E-D8E6BF0490BF}"/>
              </a:ext>
            </a:extLst>
          </p:cNvPr>
          <p:cNvSpPr txBox="1"/>
          <p:nvPr/>
        </p:nvSpPr>
        <p:spPr>
          <a:xfrm>
            <a:off x="8815754" y="3001108"/>
            <a:ext cx="2977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Noix de ginkgo.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3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67AC0-7380-1258-C52D-5F8C327B3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035721-9944-DE01-F482-69BD632880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931" y="297000"/>
            <a:ext cx="4562960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86843E-FDF7-F94A-7FC9-C158E73B0E47}"/>
              </a:ext>
            </a:extLst>
          </p:cNvPr>
          <p:cNvSpPr txBox="1"/>
          <p:nvPr/>
        </p:nvSpPr>
        <p:spPr>
          <a:xfrm>
            <a:off x="8264769" y="2497015"/>
            <a:ext cx="33762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Manuscrit original du poème de Goethe.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93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1A277B-D591-EE35-C815-7837DE9A4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15CAB1-D582-1BF1-3F88-755CCA4B0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335" y="279000"/>
            <a:ext cx="450335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BBE53F-9E24-FB13-958E-FF26C9CB40A2}"/>
              </a:ext>
            </a:extLst>
          </p:cNvPr>
          <p:cNvSpPr txBox="1"/>
          <p:nvPr/>
        </p:nvSpPr>
        <p:spPr>
          <a:xfrm>
            <a:off x="8171685" y="2094882"/>
            <a:ext cx="28362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« Tétines de ginkgo » sur un ginkgo de Cracovie.</a:t>
            </a:r>
          </a:p>
        </p:txBody>
      </p:sp>
    </p:spTree>
    <p:extLst>
      <p:ext uri="{BB962C8B-B14F-4D97-AF65-F5344CB8AC3E}">
        <p14:creationId xmlns:p14="http://schemas.microsoft.com/office/powerpoint/2010/main" val="86969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4E9ED-7ED5-4639-4554-992C9A8CF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F50C51A-CA62-5F14-E72F-2C36181B9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176" y="315000"/>
            <a:ext cx="9349093" cy="62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2A8DB9-B06C-1185-2659-2DF5FCDF35BC}"/>
              </a:ext>
            </a:extLst>
          </p:cNvPr>
          <p:cNvSpPr txBox="1"/>
          <p:nvPr/>
        </p:nvSpPr>
        <p:spPr>
          <a:xfrm>
            <a:off x="82062" y="2305615"/>
            <a:ext cx="24651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Un vieux Ginkgo Biloba attire un grand nombre de visiteurs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BBA19-F014-3A8B-638D-5322872E4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AD5B9D-1699-24E9-29A3-B7A31BA76A10}"/>
              </a:ext>
            </a:extLst>
          </p:cNvPr>
          <p:cNvSpPr txBox="1"/>
          <p:nvPr/>
        </p:nvSpPr>
        <p:spPr>
          <a:xfrm>
            <a:off x="4081496" y="3358649"/>
            <a:ext cx="4668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hpttps://papy16.net/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F24D840-61C0-69EE-7752-1329D0646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266" y="5280861"/>
            <a:ext cx="3579868" cy="114758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9756CFE-FE30-29B8-5CBB-D43BC3C562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6164" y="-108438"/>
            <a:ext cx="3714750" cy="4191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C96457B-0154-D4D8-45D5-2FAA22B79C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913" y="-43333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95020C3-C65B-CF44-6184-4B87A21CC681}"/>
              </a:ext>
            </a:extLst>
          </p:cNvPr>
          <p:cNvSpPr txBox="1"/>
          <p:nvPr/>
        </p:nvSpPr>
        <p:spPr>
          <a:xfrm>
            <a:off x="3160435" y="152400"/>
            <a:ext cx="6511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Les Arbres Ginkgo Biloba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1F26FDE-DBB4-64EA-18E9-00997600EE9C}"/>
              </a:ext>
            </a:extLst>
          </p:cNvPr>
          <p:cNvSpPr txBox="1"/>
          <p:nvPr/>
        </p:nvSpPr>
        <p:spPr>
          <a:xfrm>
            <a:off x="3387969" y="1106507"/>
            <a:ext cx="547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BECA7F2-B8AB-51F2-14FD-EFF33DC54D90}"/>
              </a:ext>
            </a:extLst>
          </p:cNvPr>
          <p:cNvSpPr txBox="1"/>
          <p:nvPr/>
        </p:nvSpPr>
        <p:spPr>
          <a:xfrm>
            <a:off x="3387968" y="1882124"/>
            <a:ext cx="547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8A9737D-83E4-790D-573A-CAAB5064D0FC}"/>
              </a:ext>
            </a:extLst>
          </p:cNvPr>
          <p:cNvSpPr txBox="1"/>
          <p:nvPr/>
        </p:nvSpPr>
        <p:spPr>
          <a:xfrm>
            <a:off x="5186730" y="2634737"/>
            <a:ext cx="5246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49AE58B-8133-8698-9463-C9E6DA8A88A0}"/>
              </a:ext>
            </a:extLst>
          </p:cNvPr>
          <p:cNvSpPr txBox="1"/>
          <p:nvPr/>
        </p:nvSpPr>
        <p:spPr>
          <a:xfrm>
            <a:off x="3615837" y="4311955"/>
            <a:ext cx="6600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Bienvenue Chez Papy 16</a:t>
            </a:r>
          </a:p>
        </p:txBody>
      </p:sp>
    </p:spTree>
    <p:extLst>
      <p:ext uri="{BB962C8B-B14F-4D97-AF65-F5344CB8AC3E}">
        <p14:creationId xmlns:p14="http://schemas.microsoft.com/office/powerpoint/2010/main" val="284765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doors dir="vert"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321</Words>
  <Application>Microsoft Office PowerPoint</Application>
  <PresentationFormat>Grand écran</PresentationFormat>
  <Paragraphs>35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2026-03-12T11:08:13Z</dcterms:created>
  <dcterms:modified xsi:type="dcterms:W3CDTF">2026-03-12T12:44:15Z</dcterms:modified>
</cp:coreProperties>
</file>