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97" r:id="rId3"/>
    <p:sldId id="260" r:id="rId4"/>
    <p:sldId id="258" r:id="rId5"/>
    <p:sldId id="292" r:id="rId6"/>
    <p:sldId id="263" r:id="rId7"/>
    <p:sldId id="294" r:id="rId8"/>
    <p:sldId id="264" r:id="rId9"/>
    <p:sldId id="265" r:id="rId10"/>
    <p:sldId id="266" r:id="rId11"/>
    <p:sldId id="277" r:id="rId12"/>
    <p:sldId id="290" r:id="rId13"/>
    <p:sldId id="273" r:id="rId14"/>
    <p:sldId id="274" r:id="rId15"/>
    <p:sldId id="267" r:id="rId16"/>
    <p:sldId id="269" r:id="rId17"/>
    <p:sldId id="268" r:id="rId18"/>
    <p:sldId id="270" r:id="rId19"/>
    <p:sldId id="271" r:id="rId20"/>
    <p:sldId id="272" r:id="rId21"/>
    <p:sldId id="295" r:id="rId22"/>
    <p:sldId id="296" r:id="rId23"/>
    <p:sldId id="278" r:id="rId24"/>
    <p:sldId id="279" r:id="rId25"/>
    <p:sldId id="276" r:id="rId26"/>
    <p:sldId id="282" r:id="rId27"/>
    <p:sldId id="281" r:id="rId28"/>
    <p:sldId id="283" r:id="rId29"/>
    <p:sldId id="284" r:id="rId30"/>
    <p:sldId id="286" r:id="rId31"/>
    <p:sldId id="287" r:id="rId32"/>
    <p:sldId id="288" r:id="rId33"/>
    <p:sldId id="261" r:id="rId34"/>
    <p:sldId id="262" r:id="rId35"/>
    <p:sldId id="285" r:id="rId36"/>
    <p:sldId id="289" r:id="rId37"/>
    <p:sldId id="275" r:id="rId38"/>
    <p:sldId id="291" r:id="rId39"/>
    <p:sldId id="293" r:id="rId4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ppLrzohAU10+hOpa51xYg==" hashData="1Biew3RWLrC505XUc5XIhE8TR3pN//8T37KeofGJArs44X2kZi4bCK8NDzcYiDDUEAiuyiQHTPS1tneIQ1UtG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D73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76" d="100"/>
          <a:sy n="76" d="100"/>
        </p:scale>
        <p:origin x="1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C5916244-D7F2-4D53-A2B9-168A569E96D0}" type="datetimeFigureOut">
              <a:rPr lang="fr-FR" smtClean="0"/>
              <a:t>09/03/2026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8A60F9D-3B82-4989-9EBC-9B9CB728E3A8}" type="slidenum">
              <a:rPr lang="fr-FR" smtClean="0"/>
              <a:t>‹N°›</a:t>
            </a:fld>
            <a:endParaRPr lang="fr-FR"/>
          </a:p>
        </p:txBody>
      </p:sp>
    </p:spTree>
    <p:extLst>
      <p:ext uri="{BB962C8B-B14F-4D97-AF65-F5344CB8AC3E}">
        <p14:creationId xmlns:p14="http://schemas.microsoft.com/office/powerpoint/2010/main" val="2533250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5916244-D7F2-4D53-A2B9-168A569E96D0}" type="datetimeFigureOut">
              <a:rPr lang="fr-FR" smtClean="0"/>
              <a:t>09/03/2026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8A60F9D-3B82-4989-9EBC-9B9CB728E3A8}" type="slidenum">
              <a:rPr lang="fr-FR" smtClean="0"/>
              <a:t>‹N°›</a:t>
            </a:fld>
            <a:endParaRPr lang="fr-FR"/>
          </a:p>
        </p:txBody>
      </p:sp>
    </p:spTree>
    <p:extLst>
      <p:ext uri="{BB962C8B-B14F-4D97-AF65-F5344CB8AC3E}">
        <p14:creationId xmlns:p14="http://schemas.microsoft.com/office/powerpoint/2010/main" val="517881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C5916244-D7F2-4D53-A2B9-168A569E96D0}" type="datetimeFigureOut">
              <a:rPr lang="fr-FR" smtClean="0"/>
              <a:t>09/03/2026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8A60F9D-3B82-4989-9EBC-9B9CB728E3A8}" type="slidenum">
              <a:rPr lang="fr-FR" smtClean="0"/>
              <a:t>‹N°›</a:t>
            </a:fld>
            <a:endParaRPr lang="fr-FR"/>
          </a:p>
        </p:txBody>
      </p:sp>
    </p:spTree>
    <p:extLst>
      <p:ext uri="{BB962C8B-B14F-4D97-AF65-F5344CB8AC3E}">
        <p14:creationId xmlns:p14="http://schemas.microsoft.com/office/powerpoint/2010/main" val="1533092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5916244-D7F2-4D53-A2B9-168A569E96D0}" type="datetimeFigureOut">
              <a:rPr lang="fr-FR" smtClean="0"/>
              <a:t>09/03/2026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8A60F9D-3B82-4989-9EBC-9B9CB728E3A8}" type="slidenum">
              <a:rPr lang="fr-FR" smtClean="0"/>
              <a:t>‹N°›</a:t>
            </a:fld>
            <a:endParaRPr lang="fr-FR"/>
          </a:p>
        </p:txBody>
      </p:sp>
    </p:spTree>
    <p:extLst>
      <p:ext uri="{BB962C8B-B14F-4D97-AF65-F5344CB8AC3E}">
        <p14:creationId xmlns:p14="http://schemas.microsoft.com/office/powerpoint/2010/main" val="1341965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5916244-D7F2-4D53-A2B9-168A569E96D0}" type="datetimeFigureOut">
              <a:rPr lang="fr-FR" smtClean="0"/>
              <a:t>09/03/2026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38A60F9D-3B82-4989-9EBC-9B9CB728E3A8}" type="slidenum">
              <a:rPr lang="fr-FR" smtClean="0"/>
              <a:t>‹N°›</a:t>
            </a:fld>
            <a:endParaRPr lang="fr-FR"/>
          </a:p>
        </p:txBody>
      </p:sp>
    </p:spTree>
    <p:extLst>
      <p:ext uri="{BB962C8B-B14F-4D97-AF65-F5344CB8AC3E}">
        <p14:creationId xmlns:p14="http://schemas.microsoft.com/office/powerpoint/2010/main" val="36768722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5916244-D7F2-4D53-A2B9-168A569E96D0}" type="datetimeFigureOut">
              <a:rPr lang="fr-FR" smtClean="0"/>
              <a:t>09/03/2026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38A60F9D-3B82-4989-9EBC-9B9CB728E3A8}" type="slidenum">
              <a:rPr lang="fr-FR" smtClean="0"/>
              <a:t>‹N°›</a:t>
            </a:fld>
            <a:endParaRPr lang="fr-FR"/>
          </a:p>
        </p:txBody>
      </p:sp>
    </p:spTree>
    <p:extLst>
      <p:ext uri="{BB962C8B-B14F-4D97-AF65-F5344CB8AC3E}">
        <p14:creationId xmlns:p14="http://schemas.microsoft.com/office/powerpoint/2010/main" val="7671084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C5916244-D7F2-4D53-A2B9-168A569E96D0}" type="datetimeFigureOut">
              <a:rPr lang="fr-FR" smtClean="0"/>
              <a:t>09/03/2026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38A60F9D-3B82-4989-9EBC-9B9CB728E3A8}" type="slidenum">
              <a:rPr lang="fr-FR" smtClean="0"/>
              <a:t>‹N°›</a:t>
            </a:fld>
            <a:endParaRPr lang="fr-FR"/>
          </a:p>
        </p:txBody>
      </p:sp>
    </p:spTree>
    <p:extLst>
      <p:ext uri="{BB962C8B-B14F-4D97-AF65-F5344CB8AC3E}">
        <p14:creationId xmlns:p14="http://schemas.microsoft.com/office/powerpoint/2010/main" val="42813692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C5916244-D7F2-4D53-A2B9-168A569E96D0}" type="datetimeFigureOut">
              <a:rPr lang="fr-FR" smtClean="0"/>
              <a:t>09/03/2026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8A60F9D-3B82-4989-9EBC-9B9CB728E3A8}" type="slidenum">
              <a:rPr lang="fr-FR" smtClean="0"/>
              <a:t>‹N°›</a:t>
            </a:fld>
            <a:endParaRPr lang="fr-FR"/>
          </a:p>
        </p:txBody>
      </p:sp>
    </p:spTree>
    <p:extLst>
      <p:ext uri="{BB962C8B-B14F-4D97-AF65-F5344CB8AC3E}">
        <p14:creationId xmlns:p14="http://schemas.microsoft.com/office/powerpoint/2010/main" val="676885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C5916244-D7F2-4D53-A2B9-168A569E96D0}" type="datetimeFigureOut">
              <a:rPr lang="fr-FR" smtClean="0"/>
              <a:t>09/03/2026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8A60F9D-3B82-4989-9EBC-9B9CB728E3A8}" type="slidenum">
              <a:rPr lang="fr-FR" smtClean="0"/>
              <a:t>‹N°›</a:t>
            </a:fld>
            <a:endParaRPr lang="fr-FR"/>
          </a:p>
        </p:txBody>
      </p:sp>
    </p:spTree>
    <p:extLst>
      <p:ext uri="{BB962C8B-B14F-4D97-AF65-F5344CB8AC3E}">
        <p14:creationId xmlns:p14="http://schemas.microsoft.com/office/powerpoint/2010/main" val="32273676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5916244-D7F2-4D53-A2B9-168A569E96D0}" type="datetimeFigureOut">
              <a:rPr lang="fr-FR" smtClean="0"/>
              <a:t>09/03/2026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8A60F9D-3B82-4989-9EBC-9B9CB728E3A8}" type="slidenum">
              <a:rPr lang="fr-FR" smtClean="0"/>
              <a:t>‹N°›</a:t>
            </a:fld>
            <a:endParaRPr lang="fr-FR"/>
          </a:p>
        </p:txBody>
      </p:sp>
    </p:spTree>
    <p:extLst>
      <p:ext uri="{BB962C8B-B14F-4D97-AF65-F5344CB8AC3E}">
        <p14:creationId xmlns:p14="http://schemas.microsoft.com/office/powerpoint/2010/main" val="2450198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5916244-D7F2-4D53-A2B9-168A569E96D0}" type="datetimeFigureOut">
              <a:rPr lang="fr-FR" smtClean="0"/>
              <a:t>09/03/2026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8A60F9D-3B82-4989-9EBC-9B9CB728E3A8}" type="slidenum">
              <a:rPr lang="fr-FR" smtClean="0"/>
              <a:t>‹N°›</a:t>
            </a:fld>
            <a:endParaRPr lang="fr-FR"/>
          </a:p>
        </p:txBody>
      </p:sp>
    </p:spTree>
    <p:extLst>
      <p:ext uri="{BB962C8B-B14F-4D97-AF65-F5344CB8AC3E}">
        <p14:creationId xmlns:p14="http://schemas.microsoft.com/office/powerpoint/2010/main" val="41132203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916244-D7F2-4D53-A2B9-168A569E96D0}" type="datetimeFigureOut">
              <a:rPr lang="fr-FR" smtClean="0"/>
              <a:t>09/03/2026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A60F9D-3B82-4989-9EBC-9B9CB728E3A8}" type="slidenum">
              <a:rPr lang="fr-FR" smtClean="0"/>
              <a:t>‹N°›</a:t>
            </a:fld>
            <a:endParaRPr lang="fr-FR"/>
          </a:p>
        </p:txBody>
      </p:sp>
    </p:spTree>
    <p:extLst>
      <p:ext uri="{BB962C8B-B14F-4D97-AF65-F5344CB8AC3E}">
        <p14:creationId xmlns:p14="http://schemas.microsoft.com/office/powerpoint/2010/main" val="344459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jpg"/><Relationship Id="rId5" Type="http://schemas.openxmlformats.org/officeDocument/2006/relationships/image" Target="../media/image3.gif"/><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microsoft.com/office/2007/relationships/hdphoto" Target="../media/hdphoto2.wdp"/></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hyperlink" Target="https://www.booking.com/hotel/pe/hilton-lima-miraflores.fr.html?aid=1881944&amp;no_rooms=1&amp;group_adults=2"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16.jpg"/><Relationship Id="rId4" Type="http://schemas.openxmlformats.org/officeDocument/2006/relationships/image" Target="../media/image15.jpg"/></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20.jpg"/></Relationships>
</file>

<file path=ppt/slides/_rels/slide9.xml.rels><?xml version="1.0" encoding="UTF-8" standalone="yes"?>
<Relationships xmlns="http://schemas.openxmlformats.org/package/2006/relationships"><Relationship Id="rId3" Type="http://schemas.openxmlformats.org/officeDocument/2006/relationships/image" Target="../media/image23.jpg"/><Relationship Id="rId7" Type="http://schemas.openxmlformats.org/officeDocument/2006/relationships/image" Target="../media/image27.jp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26.jpg"/><Relationship Id="rId5" Type="http://schemas.openxmlformats.org/officeDocument/2006/relationships/image" Target="../media/image25.jpeg"/><Relationship Id="rId4" Type="http://schemas.openxmlformats.org/officeDocument/2006/relationships/image" Target="../media/image24.jpg"/></Relationships>
</file>

<file path=ppt/slides/_rels/slide10.xml.rels><?xml version="1.0" encoding="UTF-8" standalone="yes"?>
<Relationships xmlns="http://schemas.openxmlformats.org/package/2006/relationships"><Relationship Id="rId3" Type="http://schemas.openxmlformats.org/officeDocument/2006/relationships/image" Target="../media/image28.jpg"/><Relationship Id="rId7" Type="http://schemas.openxmlformats.org/officeDocument/2006/relationships/image" Target="../media/image32.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31.jpg"/><Relationship Id="rId5" Type="http://schemas.openxmlformats.org/officeDocument/2006/relationships/image" Target="../media/image30.jpg"/><Relationship Id="rId4" Type="http://schemas.openxmlformats.org/officeDocument/2006/relationships/image" Target="../media/image29.jpg"/></Relationships>
</file>

<file path=ppt/slides/_rels/slide11.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jpeg"/><Relationship Id="rId1" Type="http://schemas.openxmlformats.org/officeDocument/2006/relationships/slideLayout" Target="../slideLayouts/slideLayout7.xml"/><Relationship Id="rId6" Type="http://schemas.microsoft.com/office/2007/relationships/hdphoto" Target="../media/hdphoto4.wdp"/><Relationship Id="rId5" Type="http://schemas.openxmlformats.org/officeDocument/2006/relationships/image" Target="../media/image35.png"/><Relationship Id="rId4" Type="http://schemas.microsoft.com/office/2007/relationships/hdphoto" Target="../media/hdphoto3.wdp"/></Relationships>
</file>

<file path=ppt/slides/_rels/slide1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39.jpg"/><Relationship Id="rId4" Type="http://schemas.openxmlformats.org/officeDocument/2006/relationships/image" Target="../media/image38.jpg"/></Relationships>
</file>

<file path=ppt/slides/_rels/slide15.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7.jpeg"/><Relationship Id="rId1" Type="http://schemas.openxmlformats.org/officeDocument/2006/relationships/slideLayout" Target="../slideLayouts/slideLayout7.xml"/><Relationship Id="rId6" Type="http://schemas.microsoft.com/office/2007/relationships/hdphoto" Target="../media/hdphoto6.wdp"/><Relationship Id="rId5" Type="http://schemas.openxmlformats.org/officeDocument/2006/relationships/image" Target="../media/image42.png"/><Relationship Id="rId4" Type="http://schemas.microsoft.com/office/2007/relationships/hdphoto" Target="../media/hdphoto5.wdp"/></Relationships>
</file>

<file path=ppt/slides/_rels/slide17.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46.jpeg"/><Relationship Id="rId5" Type="http://schemas.openxmlformats.org/officeDocument/2006/relationships/image" Target="../media/image45.jpg"/><Relationship Id="rId4" Type="http://schemas.openxmlformats.org/officeDocument/2006/relationships/image" Target="../media/image44.jpg"/></Relationships>
</file>

<file path=ppt/slides/_rels/slide1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49.jpeg"/></Relationships>
</file>

<file path=ppt/slides/_rels/slide20.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image" Target="../media/image53.jp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52.jpeg"/><Relationship Id="rId5" Type="http://schemas.openxmlformats.org/officeDocument/2006/relationships/image" Target="../media/image51.png"/><Relationship Id="rId4" Type="http://schemas.microsoft.com/office/2007/relationships/hdphoto" Target="../media/hdphoto7.wdp"/></Relationships>
</file>

<file path=ppt/slides/_rels/slide21.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54.jpg"/><Relationship Id="rId7" Type="http://schemas.openxmlformats.org/officeDocument/2006/relationships/image" Target="../media/image58.pn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jpg"/><Relationship Id="rId9" Type="http://schemas.openxmlformats.org/officeDocument/2006/relationships/image" Target="../media/image60.png"/></Relationships>
</file>

<file path=ppt/slides/_rels/slide2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62.png"/></Relationships>
</file>

<file path=ppt/slides/_rels/slide23.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65.jpg"/></Relationships>
</file>

<file path=ppt/slides/_rels/slide25.xml.rels><?xml version="1.0" encoding="UTF-8" standalone="yes"?>
<Relationships xmlns="http://schemas.openxmlformats.org/package/2006/relationships"><Relationship Id="rId3" Type="http://schemas.openxmlformats.org/officeDocument/2006/relationships/image" Target="../media/image66.jpeg"/><Relationship Id="rId7" Type="http://schemas.openxmlformats.org/officeDocument/2006/relationships/image" Target="../media/image70.jp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69.jpeg"/><Relationship Id="rId5" Type="http://schemas.openxmlformats.org/officeDocument/2006/relationships/image" Target="../media/image68.jpeg"/><Relationship Id="rId4" Type="http://schemas.openxmlformats.org/officeDocument/2006/relationships/image" Target="../media/image67.jpg"/></Relationships>
</file>

<file path=ppt/slides/_rels/slide26.xml.rels><?xml version="1.0" encoding="UTF-8" standalone="yes"?>
<Relationships xmlns="http://schemas.openxmlformats.org/package/2006/relationships"><Relationship Id="rId3" Type="http://schemas.openxmlformats.org/officeDocument/2006/relationships/image" Target="../media/image71.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2.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75.jpg"/><Relationship Id="rId4" Type="http://schemas.openxmlformats.org/officeDocument/2006/relationships/image" Target="../media/image74.jpg"/></Relationships>
</file>

<file path=ppt/slides/_rels/slide29.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78.jpg"/><Relationship Id="rId4" Type="http://schemas.openxmlformats.org/officeDocument/2006/relationships/image" Target="../media/image77.jpeg"/></Relationships>
</file>

<file path=ppt/slides/_rels/slide30.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80.jp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83.jpeg"/><Relationship Id="rId5" Type="http://schemas.openxmlformats.org/officeDocument/2006/relationships/image" Target="../media/image82.jpg"/><Relationship Id="rId4" Type="http://schemas.openxmlformats.org/officeDocument/2006/relationships/image" Target="../media/image81.jpg"/></Relationships>
</file>

<file path=ppt/slides/_rels/slide32.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5.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86.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87.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88.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89.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90.jp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91.gif"/><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93.png"/><Relationship Id="rId5" Type="http://schemas.openxmlformats.org/officeDocument/2006/relationships/image" Target="../media/image4.jpg"/><Relationship Id="rId4" Type="http://schemas.openxmlformats.org/officeDocument/2006/relationships/image" Target="../media/image92.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Voyage au Pérou : Démarches et préparatif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ettrage de la main du Pérou et éléments - vecteur stock 2326126 |  Crushpixel"/>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backgroundRemoval t="10600" b="94133" l="2000" r="96267"/>
                    </a14:imgEffect>
                  </a14:imgLayer>
                </a14:imgProps>
              </a:ext>
              <a:ext uri="{28A0092B-C50C-407E-A947-70E740481C1C}">
                <a14:useLocalDpi xmlns:a14="http://schemas.microsoft.com/office/drawing/2010/main" val="0"/>
              </a:ext>
            </a:extLst>
          </a:blip>
          <a:srcRect l="2274" t="10877" r="3146" b="6184"/>
          <a:stretch/>
        </p:blipFill>
        <p:spPr bwMode="auto">
          <a:xfrm>
            <a:off x="3546764" y="1288472"/>
            <a:ext cx="5098472" cy="4281055"/>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4195" y="122490"/>
            <a:ext cx="3095625" cy="1981200"/>
          </a:xfrm>
          <a:prstGeom prst="rect">
            <a:avLst/>
          </a:prstGeom>
        </p:spPr>
      </p:pic>
      <p:pic>
        <p:nvPicPr>
          <p:cNvPr id="2" name="Image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531523" y="219798"/>
            <a:ext cx="1298448" cy="1444752"/>
          </a:xfrm>
          <a:prstGeom prst="rect">
            <a:avLst/>
          </a:prstGeom>
        </p:spPr>
      </p:pic>
    </p:spTree>
    <p:extLst>
      <p:ext uri="{BB962C8B-B14F-4D97-AF65-F5344CB8AC3E}">
        <p14:creationId xmlns:p14="http://schemas.microsoft.com/office/powerpoint/2010/main" val="37168187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ZoneTexte 2"/>
          <p:cNvSpPr txBox="1"/>
          <p:nvPr/>
        </p:nvSpPr>
        <p:spPr>
          <a:xfrm>
            <a:off x="241300" y="6375400"/>
            <a:ext cx="11709400" cy="369332"/>
          </a:xfrm>
          <a:prstGeom prst="rect">
            <a:avLst/>
          </a:prstGeom>
          <a:solidFill>
            <a:schemeClr val="tx1"/>
          </a:solidFill>
        </p:spPr>
        <p:txBody>
          <a:bodyPr wrap="square" rtlCol="0">
            <a:spAutoFit/>
          </a:bodyPr>
          <a:lstStyle/>
          <a:p>
            <a:r>
              <a:rPr lang="fr-FR" dirty="0" smtClean="0">
                <a:solidFill>
                  <a:schemeClr val="bg1"/>
                </a:solidFill>
                <a:latin typeface="Comic Sans MS" panose="030F0702030302020204" pitchFamily="66" charset="0"/>
              </a:rPr>
              <a:t>   -Nice--Marrakech--Îles Canaries--République dominicaine--Cuba--Pérou---Chili--Île de Pâques--Tanzanie-</a:t>
            </a:r>
            <a:endParaRPr lang="fr-FR" dirty="0">
              <a:solidFill>
                <a:schemeClr val="bg1"/>
              </a:solidFill>
            </a:endParaRPr>
          </a:p>
        </p:txBody>
      </p:sp>
      <p:sp>
        <p:nvSpPr>
          <p:cNvPr id="7" name="ZoneTexte 6"/>
          <p:cNvSpPr txBox="1"/>
          <p:nvPr/>
        </p:nvSpPr>
        <p:spPr>
          <a:xfrm>
            <a:off x="2692400" y="2273300"/>
            <a:ext cx="1460500" cy="400110"/>
          </a:xfrm>
          <a:prstGeom prst="rect">
            <a:avLst/>
          </a:prstGeom>
          <a:noFill/>
        </p:spPr>
        <p:txBody>
          <a:bodyPr wrap="square" rtlCol="0">
            <a:spAutoFit/>
          </a:bodyPr>
          <a:lstStyle/>
          <a:p>
            <a:r>
              <a:rPr lang="fr-FR" sz="2000" b="1" dirty="0" smtClean="0">
                <a:solidFill>
                  <a:schemeClr val="bg1">
                    <a:lumMod val="95000"/>
                  </a:schemeClr>
                </a:solidFill>
                <a:latin typeface="Comic Sans MS" panose="030F0702030302020204" pitchFamily="66" charset="0"/>
              </a:rPr>
              <a:t>Canaries</a:t>
            </a:r>
            <a:endParaRPr lang="fr-FR" sz="2000" b="1" dirty="0">
              <a:solidFill>
                <a:schemeClr val="bg1">
                  <a:lumMod val="95000"/>
                </a:schemeClr>
              </a:solidFill>
              <a:latin typeface="Comic Sans MS" panose="030F0702030302020204" pitchFamily="66" charset="0"/>
            </a:endParaRPr>
          </a:p>
        </p:txBody>
      </p:sp>
      <p:pic>
        <p:nvPicPr>
          <p:cNvPr id="8" name="Image 7"/>
          <p:cNvPicPr>
            <a:picLocks noChangeAspect="1"/>
          </p:cNvPicPr>
          <p:nvPr/>
        </p:nvPicPr>
        <p:blipFill>
          <a:blip r:embed="rId3" cstate="print">
            <a:extLst>
              <a:ext uri="{BEBA8EAE-BF5A-486C-A8C5-ECC9F3942E4B}">
                <a14:imgProps xmlns:a14="http://schemas.microsoft.com/office/drawing/2010/main">
                  <a14:imgLayer r:embed="rId4">
                    <a14:imgEffect>
                      <a14:backgroundRemoval t="8265" b="91122" l="9802" r="89965"/>
                    </a14:imgEffect>
                  </a14:imgLayer>
                </a14:imgProps>
              </a:ext>
              <a:ext uri="{28A0092B-C50C-407E-A947-70E740481C1C}">
                <a14:useLocalDpi xmlns:a14="http://schemas.microsoft.com/office/drawing/2010/main" val="0"/>
              </a:ext>
            </a:extLst>
          </a:blip>
          <a:stretch>
            <a:fillRect/>
          </a:stretch>
        </p:blipFill>
        <p:spPr>
          <a:xfrm>
            <a:off x="3719674" y="4559364"/>
            <a:ext cx="1116000" cy="1276162"/>
          </a:xfrm>
          <a:prstGeom prst="rect">
            <a:avLst/>
          </a:prstGeom>
        </p:spPr>
      </p:pic>
      <p:sp>
        <p:nvSpPr>
          <p:cNvPr id="9" name="ZoneTexte 8"/>
          <p:cNvSpPr txBox="1"/>
          <p:nvPr/>
        </p:nvSpPr>
        <p:spPr>
          <a:xfrm>
            <a:off x="4622800" y="5197445"/>
            <a:ext cx="1905000" cy="400110"/>
          </a:xfrm>
          <a:prstGeom prst="rect">
            <a:avLst/>
          </a:prstGeom>
          <a:noFill/>
        </p:spPr>
        <p:txBody>
          <a:bodyPr wrap="square" rtlCol="0">
            <a:spAutoFit/>
          </a:bodyPr>
          <a:lstStyle/>
          <a:p>
            <a:r>
              <a:rPr lang="fr-FR" sz="2000" b="1" dirty="0" smtClean="0">
                <a:solidFill>
                  <a:schemeClr val="bg1">
                    <a:lumMod val="95000"/>
                  </a:schemeClr>
                </a:solidFill>
                <a:latin typeface="Comic Sans MS" panose="030F0702030302020204" pitchFamily="66" charset="0"/>
              </a:rPr>
              <a:t>Île de Pâques</a:t>
            </a:r>
            <a:endParaRPr lang="fr-FR" sz="2000" b="1" dirty="0">
              <a:solidFill>
                <a:schemeClr val="bg1">
                  <a:lumMod val="95000"/>
                </a:schemeClr>
              </a:solidFill>
              <a:latin typeface="Comic Sans MS" panose="030F0702030302020204" pitchFamily="66" charset="0"/>
            </a:endParaRPr>
          </a:p>
        </p:txBody>
      </p:sp>
      <p:sp>
        <p:nvSpPr>
          <p:cNvPr id="10" name="ZoneTexte 9"/>
          <p:cNvSpPr txBox="1"/>
          <p:nvPr/>
        </p:nvSpPr>
        <p:spPr>
          <a:xfrm>
            <a:off x="4835674" y="1219200"/>
            <a:ext cx="2705100" cy="646331"/>
          </a:xfrm>
          <a:prstGeom prst="rect">
            <a:avLst/>
          </a:prstGeom>
          <a:noFill/>
        </p:spPr>
        <p:txBody>
          <a:bodyPr wrap="square" rtlCol="0">
            <a:prstTxWarp prst="textFadeLeft">
              <a:avLst/>
            </a:prstTxWarp>
            <a:spAutoFit/>
          </a:bodyPr>
          <a:lstStyle/>
          <a:p>
            <a:r>
              <a:rPr lang="fr-FR" sz="3600" b="1" dirty="0" smtClean="0">
                <a:solidFill>
                  <a:srgbClr val="FED73B"/>
                </a:solidFill>
                <a:latin typeface="Comic Sans MS" panose="030F0702030302020204" pitchFamily="66" charset="0"/>
              </a:rPr>
              <a:t>En 4 </a:t>
            </a:r>
            <a:r>
              <a:rPr lang="fr-FR" sz="3200" b="1" dirty="0" smtClean="0">
                <a:solidFill>
                  <a:schemeClr val="bg1"/>
                </a:solidFill>
                <a:latin typeface="Comic Sans MS" panose="030F0702030302020204" pitchFamily="66" charset="0"/>
              </a:rPr>
              <a:t>Mois</a:t>
            </a:r>
            <a:endParaRPr lang="fr-FR" sz="3200" b="1"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12224108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07324" y="0"/>
            <a:ext cx="9177351" cy="6858000"/>
          </a:xfrm>
          <a:prstGeom prst="rect">
            <a:avLst/>
          </a:prstGeom>
        </p:spPr>
      </p:pic>
    </p:spTree>
    <p:extLst>
      <p:ext uri="{BB962C8B-B14F-4D97-AF65-F5344CB8AC3E}">
        <p14:creationId xmlns:p14="http://schemas.microsoft.com/office/powerpoint/2010/main" val="8735743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34000" y="0"/>
            <a:ext cx="6858000" cy="6858000"/>
          </a:xfrm>
          <a:prstGeom prst="rect">
            <a:avLst/>
          </a:prstGeom>
        </p:spPr>
      </p:pic>
      <p:sp>
        <p:nvSpPr>
          <p:cNvPr id="3" name="ZoneTexte 2"/>
          <p:cNvSpPr txBox="1"/>
          <p:nvPr/>
        </p:nvSpPr>
        <p:spPr>
          <a:xfrm>
            <a:off x="697919" y="362419"/>
            <a:ext cx="3361218" cy="2862322"/>
          </a:xfrm>
          <a:prstGeom prst="rect">
            <a:avLst/>
          </a:prstGeom>
          <a:solidFill>
            <a:schemeClr val="accent1">
              <a:lumMod val="40000"/>
              <a:lumOff val="60000"/>
            </a:schemeClr>
          </a:solidFill>
        </p:spPr>
        <p:txBody>
          <a:bodyPr wrap="square" rtlCol="0">
            <a:spAutoFit/>
          </a:bodyPr>
          <a:lstStyle/>
          <a:p>
            <a:r>
              <a:rPr lang="fr-FR" sz="2000" b="1" dirty="0" smtClean="0">
                <a:solidFill>
                  <a:srgbClr val="FF0000"/>
                </a:solidFill>
              </a:rPr>
              <a:t>1—LIMA </a:t>
            </a:r>
            <a:r>
              <a:rPr lang="fr-FR" sz="2000" b="1" dirty="0" smtClean="0">
                <a:solidFill>
                  <a:srgbClr val="FFFF00"/>
                </a:solidFill>
              </a:rPr>
              <a:t>0 m</a:t>
            </a:r>
          </a:p>
          <a:p>
            <a:endParaRPr lang="fr-FR" sz="2000" b="1" dirty="0">
              <a:solidFill>
                <a:srgbClr val="FF0000"/>
              </a:solidFill>
            </a:endParaRPr>
          </a:p>
          <a:p>
            <a:r>
              <a:rPr lang="fr-FR" sz="2000" b="1" dirty="0" smtClean="0">
                <a:solidFill>
                  <a:srgbClr val="FF0000"/>
                </a:solidFill>
              </a:rPr>
              <a:t>2—</a:t>
            </a:r>
            <a:r>
              <a:rPr lang="fr-FR" sz="2000" b="1" dirty="0" err="1" smtClean="0">
                <a:solidFill>
                  <a:srgbClr val="FF0000"/>
                </a:solidFill>
              </a:rPr>
              <a:t>Aguas</a:t>
            </a:r>
            <a:r>
              <a:rPr lang="fr-FR" sz="2000" b="1" dirty="0" smtClean="0">
                <a:solidFill>
                  <a:srgbClr val="FF0000"/>
                </a:solidFill>
              </a:rPr>
              <a:t> </a:t>
            </a:r>
            <a:r>
              <a:rPr lang="fr-FR" sz="2000" b="1" dirty="0" err="1" smtClean="0">
                <a:solidFill>
                  <a:srgbClr val="FF0000"/>
                </a:solidFill>
              </a:rPr>
              <a:t>Calientes</a:t>
            </a:r>
            <a:r>
              <a:rPr lang="fr-FR" sz="2000" b="1" dirty="0" smtClean="0">
                <a:solidFill>
                  <a:srgbClr val="FF0000"/>
                </a:solidFill>
              </a:rPr>
              <a:t> </a:t>
            </a:r>
            <a:r>
              <a:rPr lang="fr-FR" sz="2000" b="1" dirty="0" smtClean="0">
                <a:solidFill>
                  <a:srgbClr val="FFFF00"/>
                </a:solidFill>
              </a:rPr>
              <a:t>2040 m</a:t>
            </a:r>
          </a:p>
          <a:p>
            <a:endParaRPr lang="fr-FR" sz="2000" b="1" dirty="0">
              <a:solidFill>
                <a:srgbClr val="FF0000"/>
              </a:solidFill>
            </a:endParaRPr>
          </a:p>
          <a:p>
            <a:r>
              <a:rPr lang="fr-FR" sz="2000" b="1" dirty="0" smtClean="0">
                <a:solidFill>
                  <a:srgbClr val="FF0000"/>
                </a:solidFill>
              </a:rPr>
              <a:t>3—</a:t>
            </a:r>
            <a:r>
              <a:rPr lang="fr-FR" sz="2000" b="1" dirty="0" err="1" smtClean="0">
                <a:solidFill>
                  <a:srgbClr val="FF0000"/>
                </a:solidFill>
              </a:rPr>
              <a:t>Machu</a:t>
            </a:r>
            <a:r>
              <a:rPr lang="fr-FR" sz="2000" b="1" dirty="0" smtClean="0">
                <a:solidFill>
                  <a:srgbClr val="FF0000"/>
                </a:solidFill>
              </a:rPr>
              <a:t> </a:t>
            </a:r>
            <a:r>
              <a:rPr lang="fr-FR" sz="2000" b="1" dirty="0" err="1" smtClean="0">
                <a:solidFill>
                  <a:srgbClr val="FF0000"/>
                </a:solidFill>
              </a:rPr>
              <a:t>Pichu</a:t>
            </a:r>
            <a:r>
              <a:rPr lang="fr-FR" sz="2000" b="1" dirty="0" smtClean="0">
                <a:solidFill>
                  <a:srgbClr val="FF0000"/>
                </a:solidFill>
              </a:rPr>
              <a:t>  </a:t>
            </a:r>
            <a:r>
              <a:rPr lang="fr-FR" sz="2000" b="1" dirty="0" smtClean="0">
                <a:solidFill>
                  <a:srgbClr val="FFFF00"/>
                </a:solidFill>
              </a:rPr>
              <a:t>2430 m</a:t>
            </a:r>
          </a:p>
          <a:p>
            <a:endParaRPr lang="fr-FR" sz="2000" b="1" dirty="0">
              <a:solidFill>
                <a:srgbClr val="FF0000"/>
              </a:solidFill>
            </a:endParaRPr>
          </a:p>
          <a:p>
            <a:r>
              <a:rPr lang="fr-FR" sz="2000" b="1" dirty="0" smtClean="0">
                <a:solidFill>
                  <a:srgbClr val="FF0000"/>
                </a:solidFill>
              </a:rPr>
              <a:t>4—Cusco </a:t>
            </a:r>
            <a:r>
              <a:rPr lang="fr-FR" sz="2000" b="1" dirty="0" smtClean="0">
                <a:solidFill>
                  <a:srgbClr val="FFFF00"/>
                </a:solidFill>
              </a:rPr>
              <a:t>3399 m</a:t>
            </a:r>
          </a:p>
          <a:p>
            <a:endParaRPr lang="fr-FR" sz="2000" b="1" dirty="0">
              <a:solidFill>
                <a:srgbClr val="FF0000"/>
              </a:solidFill>
            </a:endParaRPr>
          </a:p>
          <a:p>
            <a:r>
              <a:rPr lang="fr-FR" sz="2000" b="1" dirty="0" smtClean="0">
                <a:solidFill>
                  <a:srgbClr val="FF0000"/>
                </a:solidFill>
              </a:rPr>
              <a:t>5—Puno (Lac Titicaca) </a:t>
            </a:r>
            <a:r>
              <a:rPr lang="fr-FR" sz="2000" b="1" dirty="0" smtClean="0">
                <a:solidFill>
                  <a:srgbClr val="FFFF00"/>
                </a:solidFill>
              </a:rPr>
              <a:t>3812 m</a:t>
            </a:r>
            <a:endParaRPr lang="fr-FR" sz="2000" b="1" dirty="0">
              <a:solidFill>
                <a:srgbClr val="FFFF00"/>
              </a:solidFill>
            </a:endParaRPr>
          </a:p>
        </p:txBody>
      </p:sp>
      <p:pic>
        <p:nvPicPr>
          <p:cNvPr id="5" name="Image 4"/>
          <p:cNvPicPr>
            <a:picLocks noChangeAspect="1"/>
          </p:cNvPicPr>
          <p:nvPr/>
        </p:nvPicPr>
        <p:blipFill rotWithShape="1">
          <a:blip r:embed="rId4">
            <a:extLst>
              <a:ext uri="{28A0092B-C50C-407E-A947-70E740481C1C}">
                <a14:useLocalDpi xmlns:a14="http://schemas.microsoft.com/office/drawing/2010/main" val="0"/>
              </a:ext>
            </a:extLst>
          </a:blip>
          <a:srcRect b="6631"/>
          <a:stretch/>
        </p:blipFill>
        <p:spPr>
          <a:xfrm>
            <a:off x="827919" y="3335801"/>
            <a:ext cx="2222929" cy="3522199"/>
          </a:xfrm>
          <a:prstGeom prst="rect">
            <a:avLst/>
          </a:prstGeom>
        </p:spPr>
      </p:pic>
      <p:pic>
        <p:nvPicPr>
          <p:cNvPr id="4" name="Image 3"/>
          <p:cNvPicPr>
            <a:picLocks noChangeAspect="1"/>
          </p:cNvPicPr>
          <p:nvPr/>
        </p:nvPicPr>
        <p:blipFill rotWithShape="1">
          <a:blip r:embed="rId5" cstate="print">
            <a:extLst>
              <a:ext uri="{28A0092B-C50C-407E-A947-70E740481C1C}">
                <a14:useLocalDpi xmlns:a14="http://schemas.microsoft.com/office/drawing/2010/main" val="0"/>
              </a:ext>
            </a:extLst>
          </a:blip>
          <a:srcRect l="18813" r="12373"/>
          <a:stretch/>
        </p:blipFill>
        <p:spPr>
          <a:xfrm>
            <a:off x="5334000" y="2476500"/>
            <a:ext cx="3780000" cy="2471914"/>
          </a:xfrm>
          <a:prstGeom prst="rect">
            <a:avLst/>
          </a:prstGeom>
        </p:spPr>
      </p:pic>
    </p:spTree>
    <p:extLst>
      <p:ext uri="{BB962C8B-B14F-4D97-AF65-F5344CB8AC3E}">
        <p14:creationId xmlns:p14="http://schemas.microsoft.com/office/powerpoint/2010/main" val="27552223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646347" y="213645"/>
            <a:ext cx="8121354" cy="461665"/>
          </a:xfrm>
          <a:prstGeom prst="rect">
            <a:avLst/>
          </a:prstGeom>
          <a:solidFill>
            <a:schemeClr val="accent4">
              <a:lumMod val="20000"/>
              <a:lumOff val="80000"/>
            </a:schemeClr>
          </a:solidFill>
        </p:spPr>
        <p:txBody>
          <a:bodyPr wrap="square">
            <a:spAutoFit/>
          </a:bodyPr>
          <a:lstStyle/>
          <a:p>
            <a:r>
              <a:rPr lang="fr-FR" sz="2400" b="1" i="0" dirty="0" smtClean="0">
                <a:solidFill>
                  <a:srgbClr val="FF0000"/>
                </a:solidFill>
                <a:effectLst/>
                <a:latin typeface="Verdana" panose="020B0604030504040204" pitchFamily="34" charset="0"/>
              </a:rPr>
              <a:t>Lima</a:t>
            </a:r>
            <a:r>
              <a:rPr lang="fr-FR" b="1" i="0" dirty="0" smtClean="0">
                <a:solidFill>
                  <a:srgbClr val="000000"/>
                </a:solidFill>
                <a:effectLst/>
                <a:latin typeface="Verdana" panose="020B0604030504040204" pitchFamily="34" charset="0"/>
              </a:rPr>
              <a:t> est la première destination de notre voyage au Pérou.</a:t>
            </a:r>
            <a:endParaRPr lang="fr-FR" b="1" dirty="0"/>
          </a:p>
        </p:txBody>
      </p:sp>
      <p:pic>
        <p:nvPicPr>
          <p:cNvPr id="6146" name="Picture 2" descr="Carte plan Lima Pérou"/>
          <p:cNvPicPr>
            <a:picLocks noChangeAspect="1" noChangeArrowheads="1"/>
          </p:cNvPicPr>
          <p:nvPr/>
        </p:nvPicPr>
        <p:blipFill rotWithShape="1">
          <a:blip r:embed="rId3">
            <a:extLst>
              <a:ext uri="{28A0092B-C50C-407E-A947-70E740481C1C}">
                <a14:useLocalDpi xmlns:a14="http://schemas.microsoft.com/office/drawing/2010/main" val="0"/>
              </a:ext>
            </a:extLst>
          </a:blip>
          <a:srcRect l="35773" t="14921" b="5299"/>
          <a:stretch/>
        </p:blipFill>
        <p:spPr bwMode="auto">
          <a:xfrm>
            <a:off x="6229884" y="1535286"/>
            <a:ext cx="5583144" cy="5205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33884" y="888955"/>
            <a:ext cx="5549069" cy="646331"/>
          </a:xfrm>
          <a:prstGeom prst="rect">
            <a:avLst/>
          </a:prstGeom>
          <a:solidFill>
            <a:schemeClr val="accent4">
              <a:lumMod val="20000"/>
              <a:lumOff val="80000"/>
            </a:schemeClr>
          </a:solidFill>
        </p:spPr>
        <p:txBody>
          <a:bodyPr wrap="square">
            <a:spAutoFit/>
          </a:bodyPr>
          <a:lstStyle/>
          <a:p>
            <a:r>
              <a:rPr lang="fr-FR" b="0" i="0" dirty="0" smtClean="0">
                <a:solidFill>
                  <a:srgbClr val="222222"/>
                </a:solidFill>
                <a:effectLst/>
                <a:latin typeface="Nunito Sans"/>
              </a:rPr>
              <a:t>Le </a:t>
            </a:r>
            <a:r>
              <a:rPr lang="fr-FR" b="0" i="0" u="none" strike="noStrike" dirty="0" smtClean="0">
                <a:effectLst/>
                <a:latin typeface="Nunito Sans"/>
                <a:hlinkClick r:id="rId4"/>
              </a:rPr>
              <a:t>Hilton Lima </a:t>
            </a:r>
            <a:r>
              <a:rPr lang="fr-FR" b="0" i="0" u="none" strike="noStrike" dirty="0" err="1" smtClean="0">
                <a:effectLst/>
                <a:latin typeface="Nunito Sans"/>
                <a:hlinkClick r:id="rId4"/>
              </a:rPr>
              <a:t>Miraflores</a:t>
            </a:r>
            <a:r>
              <a:rPr lang="fr-FR" b="0" i="0" dirty="0" smtClean="0">
                <a:solidFill>
                  <a:srgbClr val="222222"/>
                </a:solidFill>
                <a:effectLst/>
                <a:latin typeface="Nunito Sans"/>
              </a:rPr>
              <a:t> est l’un des hôtels les plus réputés de la ville</a:t>
            </a:r>
            <a:endParaRPr lang="fr-FR" dirty="0"/>
          </a:p>
        </p:txBody>
      </p:sp>
      <p:pic>
        <p:nvPicPr>
          <p:cNvPr id="6150" name="Picture 6" descr="https://www.augoutdemma.be/wp-content/uploads/2023/09/lima-perou-85-502x669.jpeg"/>
          <p:cNvPicPr>
            <a:picLocks noChangeAspect="1" noChangeArrowheads="1"/>
          </p:cNvPicPr>
          <p:nvPr/>
        </p:nvPicPr>
        <p:blipFill rotWithShape="1">
          <a:blip r:embed="rId5">
            <a:extLst>
              <a:ext uri="{28A0092B-C50C-407E-A947-70E740481C1C}">
                <a14:useLocalDpi xmlns:a14="http://schemas.microsoft.com/office/drawing/2010/main" val="0"/>
              </a:ext>
            </a:extLst>
          </a:blip>
          <a:srcRect t="19312"/>
          <a:stretch/>
        </p:blipFill>
        <p:spPr bwMode="auto">
          <a:xfrm>
            <a:off x="582865" y="1598654"/>
            <a:ext cx="4781550" cy="5141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56139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1035" y="68366"/>
            <a:ext cx="4644000" cy="3483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50352" y="68366"/>
            <a:ext cx="5328000" cy="3489840"/>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86000" y="3605366"/>
            <a:ext cx="7620000" cy="3238500"/>
          </a:xfrm>
          <a:prstGeom prst="rect">
            <a:avLst/>
          </a:prstGeom>
        </p:spPr>
      </p:pic>
    </p:spTree>
    <p:extLst>
      <p:ext uri="{BB962C8B-B14F-4D97-AF65-F5344CB8AC3E}">
        <p14:creationId xmlns:p14="http://schemas.microsoft.com/office/powerpoint/2010/main" val="17362121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ZoneTexte 5"/>
          <p:cNvSpPr txBox="1"/>
          <p:nvPr/>
        </p:nvSpPr>
        <p:spPr>
          <a:xfrm>
            <a:off x="1674976" y="299103"/>
            <a:ext cx="2854295" cy="369332"/>
          </a:xfrm>
          <a:prstGeom prst="rect">
            <a:avLst/>
          </a:prstGeom>
          <a:noFill/>
        </p:spPr>
        <p:txBody>
          <a:bodyPr wrap="square" rtlCol="0">
            <a:spAutoFit/>
          </a:bodyPr>
          <a:lstStyle/>
          <a:p>
            <a:r>
              <a:rPr lang="fr-FR" dirty="0" err="1" smtClean="0"/>
              <a:t>Machu</a:t>
            </a:r>
            <a:r>
              <a:rPr lang="fr-FR" dirty="0" smtClean="0"/>
              <a:t> </a:t>
            </a:r>
            <a:r>
              <a:rPr lang="fr-FR" dirty="0" err="1" smtClean="0"/>
              <a:t>pichu</a:t>
            </a:r>
            <a:r>
              <a:rPr lang="fr-FR" dirty="0" smtClean="0"/>
              <a:t> </a:t>
            </a:r>
            <a:r>
              <a:rPr lang="fr-FR" dirty="0"/>
              <a:t>2 430 m</a:t>
            </a:r>
          </a:p>
        </p:txBody>
      </p:sp>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0"/>
            <a:ext cx="10058400" cy="6705600"/>
          </a:xfrm>
          <a:prstGeom prst="rect">
            <a:avLst/>
          </a:prstGeom>
        </p:spPr>
      </p:pic>
    </p:spTree>
    <p:extLst>
      <p:ext uri="{BB962C8B-B14F-4D97-AF65-F5344CB8AC3E}">
        <p14:creationId xmlns:p14="http://schemas.microsoft.com/office/powerpoint/2010/main" val="29714938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921" y="95077"/>
            <a:ext cx="5184000" cy="3440880"/>
          </a:xfrm>
          <a:prstGeom prst="rect">
            <a:avLst/>
          </a:prstGeom>
        </p:spPr>
      </p:pic>
      <p:pic>
        <p:nvPicPr>
          <p:cNvPr id="3" name="Imag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25962" y="71203"/>
            <a:ext cx="5220000" cy="3488628"/>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1921" y="3631034"/>
            <a:ext cx="5184000" cy="3144744"/>
          </a:xfrm>
          <a:prstGeom prst="rect">
            <a:avLst/>
          </a:prstGeom>
        </p:spPr>
      </p:pic>
      <p:pic>
        <p:nvPicPr>
          <p:cNvPr id="5" name="Imag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25962" y="3623858"/>
            <a:ext cx="5184000" cy="3159095"/>
          </a:xfrm>
          <a:prstGeom prst="rect">
            <a:avLst/>
          </a:prstGeom>
        </p:spPr>
      </p:pic>
      <p:sp>
        <p:nvSpPr>
          <p:cNvPr id="6" name="ZoneTexte 5"/>
          <p:cNvSpPr txBox="1"/>
          <p:nvPr/>
        </p:nvSpPr>
        <p:spPr>
          <a:xfrm>
            <a:off x="1269881" y="317500"/>
            <a:ext cx="1943100" cy="369332"/>
          </a:xfrm>
          <a:prstGeom prst="rect">
            <a:avLst/>
          </a:prstGeom>
          <a:noFill/>
        </p:spPr>
        <p:txBody>
          <a:bodyPr wrap="square" rtlCol="0">
            <a:spAutoFit/>
          </a:bodyPr>
          <a:lstStyle/>
          <a:p>
            <a:r>
              <a:rPr lang="fr-FR" b="1" dirty="0" err="1" smtClean="0"/>
              <a:t>Aguas</a:t>
            </a:r>
            <a:r>
              <a:rPr lang="fr-FR" b="1" dirty="0" smtClean="0"/>
              <a:t>  </a:t>
            </a:r>
            <a:r>
              <a:rPr lang="fr-FR" b="1" dirty="0" err="1" smtClean="0"/>
              <a:t>Calientes</a:t>
            </a:r>
            <a:endParaRPr lang="fr-FR" b="1" dirty="0"/>
          </a:p>
        </p:txBody>
      </p:sp>
    </p:spTree>
    <p:extLst>
      <p:ext uri="{BB962C8B-B14F-4D97-AF65-F5344CB8AC3E}">
        <p14:creationId xmlns:p14="http://schemas.microsoft.com/office/powerpoint/2010/main" val="26026616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473" y="212932"/>
            <a:ext cx="4064000" cy="3048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58944" y="212932"/>
            <a:ext cx="4064000" cy="3048000"/>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2576" y="3554081"/>
            <a:ext cx="5364000" cy="3010769"/>
          </a:xfrm>
          <a:prstGeom prst="rect">
            <a:avLst/>
          </a:prstGeom>
        </p:spPr>
      </p:pic>
      <p:pic>
        <p:nvPicPr>
          <p:cNvPr id="5" name="Image 4"/>
          <p:cNvPicPr>
            <a:picLocks noChangeAspect="1"/>
          </p:cNvPicPr>
          <p:nvPr/>
        </p:nvPicPr>
        <p:blipFill rotWithShape="1">
          <a:blip r:embed="rId6">
            <a:extLst>
              <a:ext uri="{28A0092B-C50C-407E-A947-70E740481C1C}">
                <a14:useLocalDpi xmlns:a14="http://schemas.microsoft.com/office/drawing/2010/main" val="0"/>
              </a:ext>
            </a:extLst>
          </a:blip>
          <a:srcRect r="2026"/>
          <a:stretch/>
        </p:blipFill>
        <p:spPr>
          <a:xfrm>
            <a:off x="8290505" y="212932"/>
            <a:ext cx="3844524" cy="3048000"/>
          </a:xfrm>
          <a:prstGeom prst="rect">
            <a:avLst/>
          </a:prstGeom>
        </p:spPr>
      </p:pic>
      <p:pic>
        <p:nvPicPr>
          <p:cNvPr id="7" name="Imag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84137" y="3554080"/>
            <a:ext cx="6264000" cy="3010769"/>
          </a:xfrm>
          <a:prstGeom prst="rect">
            <a:avLst/>
          </a:prstGeom>
        </p:spPr>
      </p:pic>
    </p:spTree>
    <p:extLst>
      <p:ext uri="{BB962C8B-B14F-4D97-AF65-F5344CB8AC3E}">
        <p14:creationId xmlns:p14="http://schemas.microsoft.com/office/powerpoint/2010/main" val="20478114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185" y="84398"/>
            <a:ext cx="5868000" cy="3880215"/>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84396"/>
            <a:ext cx="5940000" cy="3880217"/>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23674" y="4017516"/>
            <a:ext cx="3841335" cy="2787581"/>
          </a:xfrm>
          <a:prstGeom prst="rect">
            <a:avLst/>
          </a:prstGeom>
        </p:spPr>
      </p:pic>
      <p:pic>
        <p:nvPicPr>
          <p:cNvPr id="5" name="Imag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8593" y="4017515"/>
            <a:ext cx="3816000" cy="2787581"/>
          </a:xfrm>
          <a:prstGeom prst="rect">
            <a:avLst/>
          </a:prstGeom>
        </p:spPr>
      </p:pic>
      <p:pic>
        <p:nvPicPr>
          <p:cNvPr id="32774" name="Picture 6" descr="https://i0.wp.com/vagabondeuse.ca/wp-content/uploads/2019/02/itin%C3%A9raire-P%C3%A9rou-dame-canyon-colca.jpg?ssl=1"/>
          <p:cNvPicPr>
            <a:picLocks noChangeAspect="1" noChangeArrowheads="1"/>
          </p:cNvPicPr>
          <p:nvPr/>
        </p:nvPicPr>
        <p:blipFill rotWithShape="1">
          <a:blip r:embed="rId7">
            <a:extLst>
              <a:ext uri="{28A0092B-C50C-407E-A947-70E740481C1C}">
                <a14:useLocalDpi xmlns:a14="http://schemas.microsoft.com/office/drawing/2010/main" val="0"/>
              </a:ext>
            </a:extLst>
          </a:blip>
          <a:srcRect t="37003" b="2414"/>
          <a:stretch/>
        </p:blipFill>
        <p:spPr bwMode="auto">
          <a:xfrm>
            <a:off x="4217839" y="4017515"/>
            <a:ext cx="3532428" cy="27875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6776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6800" y="76200"/>
            <a:ext cx="10058400" cy="6705600"/>
          </a:xfrm>
          <a:prstGeom prst="rect">
            <a:avLst/>
          </a:prstGeom>
        </p:spPr>
      </p:pic>
    </p:spTree>
    <p:extLst>
      <p:ext uri="{BB962C8B-B14F-4D97-AF65-F5344CB8AC3E}">
        <p14:creationId xmlns:p14="http://schemas.microsoft.com/office/powerpoint/2010/main" val="19871894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8198843" y="571500"/>
            <a:ext cx="3895725" cy="5715000"/>
          </a:xfrm>
          <a:prstGeom prst="rect">
            <a:avLst/>
          </a:prstGeom>
        </p:spPr>
      </p:pic>
      <p:pic>
        <p:nvPicPr>
          <p:cNvPr id="7" name="Image 6"/>
          <p:cNvPicPr>
            <a:picLocks noChangeAspect="1"/>
          </p:cNvPicPr>
          <p:nvPr/>
        </p:nvPicPr>
        <p:blipFill>
          <a:blip r:embed="rId5">
            <a:extLst>
              <a:ext uri="{BEBA8EAE-BF5A-486C-A8C5-ECC9F3942E4B}">
                <a14:imgProps xmlns:a14="http://schemas.microsoft.com/office/drawing/2010/main">
                  <a14:imgLayer r:embed="rId6">
                    <a14:imgEffect>
                      <a14:saturation sat="200000"/>
                    </a14:imgEffect>
                  </a14:imgLayer>
                </a14:imgProps>
              </a:ext>
              <a:ext uri="{28A0092B-C50C-407E-A947-70E740481C1C}">
                <a14:useLocalDpi xmlns:a14="http://schemas.microsoft.com/office/drawing/2010/main" val="0"/>
              </a:ext>
            </a:extLst>
          </a:blip>
          <a:stretch>
            <a:fillRect/>
          </a:stretch>
        </p:blipFill>
        <p:spPr>
          <a:xfrm>
            <a:off x="103304" y="571500"/>
            <a:ext cx="7848000" cy="5307210"/>
          </a:xfrm>
          <a:prstGeom prst="rect">
            <a:avLst/>
          </a:prstGeom>
        </p:spPr>
      </p:pic>
    </p:spTree>
    <p:extLst>
      <p:ext uri="{BB962C8B-B14F-4D97-AF65-F5344CB8AC3E}">
        <p14:creationId xmlns:p14="http://schemas.microsoft.com/office/powerpoint/2010/main" val="6855797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0762" y="86143"/>
            <a:ext cx="8990476" cy="6685714"/>
          </a:xfrm>
          <a:prstGeom prst="rect">
            <a:avLst/>
          </a:prstGeom>
        </p:spPr>
      </p:pic>
    </p:spTree>
    <p:extLst>
      <p:ext uri="{BB962C8B-B14F-4D97-AF65-F5344CB8AC3E}">
        <p14:creationId xmlns:p14="http://schemas.microsoft.com/office/powerpoint/2010/main" val="382551385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2"/>
            <a:ext cx="5832000" cy="3281067"/>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92000" y="2274750"/>
            <a:ext cx="6300000" cy="4583250"/>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6000" y="3922653"/>
            <a:ext cx="5400000" cy="2716984"/>
          </a:xfrm>
          <a:prstGeom prst="rect">
            <a:avLst/>
          </a:prstGeom>
        </p:spPr>
      </p:pic>
    </p:spTree>
    <p:extLst>
      <p:ext uri="{BB962C8B-B14F-4D97-AF65-F5344CB8AC3E}">
        <p14:creationId xmlns:p14="http://schemas.microsoft.com/office/powerpoint/2010/main" val="25792820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76200"/>
            <a:ext cx="10058400" cy="6705600"/>
          </a:xfrm>
          <a:prstGeom prst="rect">
            <a:avLst/>
          </a:prstGeom>
        </p:spPr>
      </p:pic>
      <p:sp>
        <p:nvSpPr>
          <p:cNvPr id="3" name="Rectangle 2"/>
          <p:cNvSpPr/>
          <p:nvPr/>
        </p:nvSpPr>
        <p:spPr>
          <a:xfrm>
            <a:off x="2317795" y="501134"/>
            <a:ext cx="3937296" cy="369332"/>
          </a:xfrm>
          <a:prstGeom prst="rect">
            <a:avLst/>
          </a:prstGeom>
        </p:spPr>
        <p:txBody>
          <a:bodyPr wrap="none">
            <a:spAutoFit/>
          </a:bodyPr>
          <a:lstStyle/>
          <a:p>
            <a:r>
              <a:rPr lang="fr-FR" b="1" i="0" dirty="0" smtClean="0">
                <a:effectLst/>
                <a:latin typeface="Hind"/>
              </a:rPr>
              <a:t>Les îles flottantes d’</a:t>
            </a:r>
            <a:r>
              <a:rPr lang="fr-FR" b="1" i="0" dirty="0" err="1" smtClean="0">
                <a:effectLst/>
                <a:latin typeface="Hind"/>
              </a:rPr>
              <a:t>Uros</a:t>
            </a:r>
            <a:r>
              <a:rPr lang="fr-FR" b="1" i="0" dirty="0" smtClean="0">
                <a:effectLst/>
                <a:latin typeface="Hind"/>
              </a:rPr>
              <a:t>   </a:t>
            </a:r>
            <a:r>
              <a:rPr lang="fr-FR" dirty="0"/>
              <a:t>3 399 m</a:t>
            </a:r>
            <a:endParaRPr lang="fr-FR" b="1" dirty="0"/>
          </a:p>
        </p:txBody>
      </p:sp>
    </p:spTree>
    <p:extLst>
      <p:ext uri="{BB962C8B-B14F-4D97-AF65-F5344CB8AC3E}">
        <p14:creationId xmlns:p14="http://schemas.microsoft.com/office/powerpoint/2010/main" val="11078629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val="0"/>
              </a:ext>
            </a:extLst>
          </a:blip>
          <a:stretch>
            <a:fillRect/>
          </a:stretch>
        </p:blipFill>
        <p:spPr>
          <a:xfrm>
            <a:off x="165618" y="1981556"/>
            <a:ext cx="5544000" cy="4158000"/>
          </a:xfrm>
          <a:prstGeom prst="rect">
            <a:avLst/>
          </a:prstGeom>
        </p:spPr>
      </p:pic>
      <p:pic>
        <p:nvPicPr>
          <p:cNvPr id="3" name="Image 2"/>
          <p:cNvPicPr>
            <a:picLocks noChangeAspect="1"/>
          </p:cNvPicPr>
          <p:nvPr/>
        </p:nvPicPr>
        <p:blipFill>
          <a:blip r:embed="rId5">
            <a:extLst>
              <a:ext uri="{BEBA8EAE-BF5A-486C-A8C5-ECC9F3942E4B}">
                <a14:imgProps xmlns:a14="http://schemas.microsoft.com/office/drawing/2010/main">
                  <a14:imgLayer r:embed="rId6">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tretch>
            <a:fillRect/>
          </a:stretch>
        </p:blipFill>
        <p:spPr>
          <a:xfrm>
            <a:off x="5854809" y="1981556"/>
            <a:ext cx="6192000" cy="4148640"/>
          </a:xfrm>
          <a:prstGeom prst="rect">
            <a:avLst/>
          </a:prstGeom>
        </p:spPr>
      </p:pic>
    </p:spTree>
    <p:extLst>
      <p:ext uri="{BB962C8B-B14F-4D97-AF65-F5344CB8AC3E}">
        <p14:creationId xmlns:p14="http://schemas.microsoft.com/office/powerpoint/2010/main" val="294005206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6550" y="153201"/>
            <a:ext cx="5040000" cy="319536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6550" y="3565469"/>
            <a:ext cx="5040000" cy="3195360"/>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11816" y="153201"/>
            <a:ext cx="5040000" cy="3220131"/>
          </a:xfrm>
          <a:prstGeom prst="rect">
            <a:avLst/>
          </a:prstGeom>
        </p:spPr>
      </p:pic>
      <p:pic>
        <p:nvPicPr>
          <p:cNvPr id="5" name="Imag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11816" y="3565469"/>
            <a:ext cx="5040000" cy="3195360"/>
          </a:xfrm>
          <a:prstGeom prst="rect">
            <a:avLst/>
          </a:prstGeom>
        </p:spPr>
      </p:pic>
      <p:sp>
        <p:nvSpPr>
          <p:cNvPr id="6" name="Rectangle 5"/>
          <p:cNvSpPr/>
          <p:nvPr/>
        </p:nvSpPr>
        <p:spPr>
          <a:xfrm>
            <a:off x="316550" y="3590240"/>
            <a:ext cx="5040000" cy="646331"/>
          </a:xfrm>
          <a:prstGeom prst="rect">
            <a:avLst/>
          </a:prstGeom>
        </p:spPr>
        <p:txBody>
          <a:bodyPr wrap="square">
            <a:spAutoFit/>
          </a:bodyPr>
          <a:lstStyle/>
          <a:p>
            <a:r>
              <a:rPr lang="fr-FR" b="0" i="0" dirty="0" smtClean="0">
                <a:solidFill>
                  <a:srgbClr val="000000"/>
                </a:solidFill>
                <a:effectLst/>
              </a:rPr>
              <a:t>Le lac Titicaca au Pérou est le lac navigable le plus haut du monde à 3800 mètres d’altitude.</a:t>
            </a:r>
            <a:r>
              <a:rPr lang="fr-FR" b="0" i="0" dirty="0" smtClean="0">
                <a:solidFill>
                  <a:srgbClr val="000000"/>
                </a:solidFill>
                <a:effectLst/>
                <a:latin typeface="Verdana" panose="020B0604030504040204" pitchFamily="34" charset="0"/>
              </a:rPr>
              <a:t> </a:t>
            </a:r>
            <a:endParaRPr lang="fr-FR" dirty="0"/>
          </a:p>
        </p:txBody>
      </p:sp>
      <p:sp>
        <p:nvSpPr>
          <p:cNvPr id="7" name="Rectangle 6"/>
          <p:cNvSpPr/>
          <p:nvPr/>
        </p:nvSpPr>
        <p:spPr>
          <a:xfrm>
            <a:off x="407349" y="425692"/>
            <a:ext cx="4949201" cy="646331"/>
          </a:xfrm>
          <a:prstGeom prst="rect">
            <a:avLst/>
          </a:prstGeom>
        </p:spPr>
        <p:txBody>
          <a:bodyPr wrap="square">
            <a:spAutoFit/>
          </a:bodyPr>
          <a:lstStyle/>
          <a:p>
            <a:r>
              <a:rPr lang="fr-FR" dirty="0" smtClean="0">
                <a:solidFill>
                  <a:srgbClr val="000000"/>
                </a:solidFill>
              </a:rPr>
              <a:t>Le Lac</a:t>
            </a:r>
            <a:r>
              <a:rPr lang="fr-FR" b="0" i="0" dirty="0" smtClean="0">
                <a:solidFill>
                  <a:srgbClr val="000000"/>
                </a:solidFill>
                <a:effectLst/>
              </a:rPr>
              <a:t> est composé de nombreuses îles notamment flottantes</a:t>
            </a:r>
            <a:endParaRPr lang="fr-FR" dirty="0"/>
          </a:p>
        </p:txBody>
      </p:sp>
    </p:spTree>
    <p:extLst>
      <p:ext uri="{BB962C8B-B14F-4D97-AF65-F5344CB8AC3E}">
        <p14:creationId xmlns:p14="http://schemas.microsoft.com/office/powerpoint/2010/main" val="11095299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04241" y="0"/>
            <a:ext cx="9183518" cy="6858000"/>
          </a:xfrm>
          <a:prstGeom prst="rect">
            <a:avLst/>
          </a:prstGeom>
        </p:spPr>
      </p:pic>
    </p:spTree>
    <p:extLst>
      <p:ext uri="{BB962C8B-B14F-4D97-AF65-F5344CB8AC3E}">
        <p14:creationId xmlns:p14="http://schemas.microsoft.com/office/powerpoint/2010/main" val="29634920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7688" y="0"/>
            <a:ext cx="5540306" cy="6858000"/>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8189" y="0"/>
            <a:ext cx="5581919" cy="6858000"/>
          </a:xfrm>
          <a:prstGeom prst="rect">
            <a:avLst/>
          </a:prstGeom>
        </p:spPr>
      </p:pic>
    </p:spTree>
    <p:extLst>
      <p:ext uri="{BB962C8B-B14F-4D97-AF65-F5344CB8AC3E}">
        <p14:creationId xmlns:p14="http://schemas.microsoft.com/office/powerpoint/2010/main" val="35362876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89731" y="63824"/>
            <a:ext cx="6228000" cy="3503250"/>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29225" y="64658"/>
            <a:ext cx="4716000" cy="3502416"/>
          </a:xfrm>
          <a:prstGeom prst="rect">
            <a:avLst/>
          </a:prstGeom>
        </p:spPr>
      </p:pic>
      <p:pic>
        <p:nvPicPr>
          <p:cNvPr id="4" name="Imag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79731" y="3614551"/>
            <a:ext cx="4248000" cy="3195971"/>
          </a:xfrm>
          <a:prstGeom prst="rect">
            <a:avLst/>
          </a:prstGeom>
        </p:spPr>
      </p:pic>
      <p:pic>
        <p:nvPicPr>
          <p:cNvPr id="5" name="Imag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29225" y="3805386"/>
            <a:ext cx="4716000" cy="3005136"/>
          </a:xfrm>
          <a:prstGeom prst="rect">
            <a:avLst/>
          </a:prstGeom>
        </p:spPr>
      </p:pic>
    </p:spTree>
    <p:extLst>
      <p:ext uri="{BB962C8B-B14F-4D97-AF65-F5344CB8AC3E}">
        <p14:creationId xmlns:p14="http://schemas.microsoft.com/office/powerpoint/2010/main" val="186415051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ZoneTexte 5"/>
          <p:cNvSpPr txBox="1"/>
          <p:nvPr/>
        </p:nvSpPr>
        <p:spPr>
          <a:xfrm>
            <a:off x="1674976" y="299103"/>
            <a:ext cx="2854295" cy="369332"/>
          </a:xfrm>
          <a:prstGeom prst="rect">
            <a:avLst/>
          </a:prstGeom>
          <a:noFill/>
        </p:spPr>
        <p:txBody>
          <a:bodyPr wrap="square" rtlCol="0">
            <a:spAutoFit/>
          </a:bodyPr>
          <a:lstStyle/>
          <a:p>
            <a:r>
              <a:rPr lang="fr-FR" dirty="0" err="1" smtClean="0"/>
              <a:t>Machu</a:t>
            </a:r>
            <a:r>
              <a:rPr lang="fr-FR" dirty="0" smtClean="0"/>
              <a:t> </a:t>
            </a:r>
            <a:r>
              <a:rPr lang="fr-FR" dirty="0" err="1" smtClean="0"/>
              <a:t>pichu</a:t>
            </a:r>
            <a:r>
              <a:rPr lang="fr-FR" dirty="0" smtClean="0"/>
              <a:t> </a:t>
            </a:r>
            <a:r>
              <a:rPr lang="fr-FR" dirty="0"/>
              <a:t>2 430 m</a:t>
            </a:r>
          </a:p>
        </p:txBody>
      </p:sp>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288" y="36426"/>
            <a:ext cx="4500000" cy="3355053"/>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3288" y="3427905"/>
            <a:ext cx="4500000" cy="3357243"/>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13549" y="-1095"/>
            <a:ext cx="4946028" cy="6858000"/>
          </a:xfrm>
          <a:prstGeom prst="rect">
            <a:avLst/>
          </a:prstGeom>
        </p:spPr>
      </p:pic>
      <p:pic>
        <p:nvPicPr>
          <p:cNvPr id="5" name="Image 4" descr="Emoticon Emoji Glimlach · Gratis afbeelding op Pixabay"/>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6553" y="416435"/>
            <a:ext cx="756000" cy="504000"/>
          </a:xfrm>
          <a:prstGeom prst="rect">
            <a:avLst/>
          </a:prstGeom>
        </p:spPr>
      </p:pic>
      <p:pic>
        <p:nvPicPr>
          <p:cNvPr id="7" name="Image 6" descr="Emoji Emoticon Ikon - Gambar gratis di Pixabay"/>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59841" y="392435"/>
            <a:ext cx="792000" cy="528000"/>
          </a:xfrm>
          <a:prstGeom prst="rect">
            <a:avLst/>
          </a:prstGeom>
        </p:spPr>
      </p:pic>
      <p:pic>
        <p:nvPicPr>
          <p:cNvPr id="9" name="Image 8" descr="Emoticon Emoji Glimlach · Gratis afbeelding op Pixabay"/>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6553" y="3698636"/>
            <a:ext cx="756000" cy="504000"/>
          </a:xfrm>
          <a:prstGeom prst="rect">
            <a:avLst/>
          </a:prstGeom>
        </p:spPr>
      </p:pic>
      <p:pic>
        <p:nvPicPr>
          <p:cNvPr id="10" name="Image 9" descr="Emoji Emoticon Ikon - Gambar gratis di Pixabay"/>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59841" y="3625784"/>
            <a:ext cx="792000" cy="528000"/>
          </a:xfrm>
          <a:prstGeom prst="rect">
            <a:avLst/>
          </a:prstGeom>
        </p:spPr>
      </p:pic>
      <p:pic>
        <p:nvPicPr>
          <p:cNvPr id="11" name="Image 10" descr="Emoticon Emoji Glimlach · Gratis afbeelding op Pixabay"/>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54648" y="299103"/>
            <a:ext cx="828000" cy="552000"/>
          </a:xfrm>
          <a:prstGeom prst="rect">
            <a:avLst/>
          </a:prstGeom>
        </p:spPr>
      </p:pic>
      <p:pic>
        <p:nvPicPr>
          <p:cNvPr id="12" name="Image 11" descr="Emoji Emoticon Ikon - Gambar gratis di Pixabay"/>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900329" y="3769173"/>
            <a:ext cx="882319" cy="588213"/>
          </a:xfrm>
          <a:prstGeom prst="rect">
            <a:avLst/>
          </a:prstGeom>
        </p:spPr>
      </p:pic>
    </p:spTree>
    <p:extLst>
      <p:ext uri="{BB962C8B-B14F-4D97-AF65-F5344CB8AC3E}">
        <p14:creationId xmlns:p14="http://schemas.microsoft.com/office/powerpoint/2010/main" val="65714811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ZoneTexte 5"/>
          <p:cNvSpPr txBox="1"/>
          <p:nvPr/>
        </p:nvSpPr>
        <p:spPr>
          <a:xfrm>
            <a:off x="1674976" y="299103"/>
            <a:ext cx="2854295" cy="369332"/>
          </a:xfrm>
          <a:prstGeom prst="rect">
            <a:avLst/>
          </a:prstGeom>
          <a:noFill/>
        </p:spPr>
        <p:txBody>
          <a:bodyPr wrap="square" rtlCol="0">
            <a:spAutoFit/>
          </a:bodyPr>
          <a:lstStyle/>
          <a:p>
            <a:r>
              <a:rPr lang="fr-FR" dirty="0" err="1" smtClean="0"/>
              <a:t>Machu</a:t>
            </a:r>
            <a:r>
              <a:rPr lang="fr-FR" dirty="0" smtClean="0"/>
              <a:t> </a:t>
            </a:r>
            <a:r>
              <a:rPr lang="fr-FR" dirty="0" err="1" smtClean="0"/>
              <a:t>pichu</a:t>
            </a:r>
            <a:r>
              <a:rPr lang="fr-FR" dirty="0" smtClean="0"/>
              <a:t> </a:t>
            </a:r>
            <a:r>
              <a:rPr lang="fr-FR" dirty="0"/>
              <a:t>2 430 m</a:t>
            </a:r>
          </a:p>
        </p:txBody>
      </p:sp>
      <p:pic>
        <p:nvPicPr>
          <p:cNvPr id="2" name="Image 1"/>
          <p:cNvPicPr>
            <a:picLocks noChangeAspect="1"/>
          </p:cNvPicPr>
          <p:nvPr/>
        </p:nvPicPr>
        <p:blipFill rotWithShape="1">
          <a:blip r:embed="rId3">
            <a:extLst>
              <a:ext uri="{28A0092B-C50C-407E-A947-70E740481C1C}">
                <a14:useLocalDpi xmlns:a14="http://schemas.microsoft.com/office/drawing/2010/main" val="0"/>
              </a:ext>
            </a:extLst>
          </a:blip>
          <a:srcRect t="14296"/>
          <a:stretch/>
        </p:blipFill>
        <p:spPr>
          <a:xfrm>
            <a:off x="5794253" y="299103"/>
            <a:ext cx="6300000" cy="3918409"/>
          </a:xfrm>
          <a:prstGeom prst="rect">
            <a:avLst/>
          </a:prstGeom>
        </p:spPr>
      </p:pic>
      <p:pic>
        <p:nvPicPr>
          <p:cNvPr id="4" name="Image 3"/>
          <p:cNvPicPr>
            <a:picLocks noChangeAspect="1"/>
          </p:cNvPicPr>
          <p:nvPr/>
        </p:nvPicPr>
        <p:blipFill rotWithShape="1">
          <a:blip r:embed="rId4">
            <a:extLst>
              <a:ext uri="{28A0092B-C50C-407E-A947-70E740481C1C}">
                <a14:useLocalDpi xmlns:a14="http://schemas.microsoft.com/office/drawing/2010/main" val="0"/>
              </a:ext>
            </a:extLst>
          </a:blip>
          <a:srcRect l="3277" t="9379" r="3406"/>
          <a:stretch/>
        </p:blipFill>
        <p:spPr>
          <a:xfrm>
            <a:off x="198570" y="299103"/>
            <a:ext cx="5400000" cy="4108275"/>
          </a:xfrm>
          <a:prstGeom prst="rect">
            <a:avLst/>
          </a:prstGeom>
        </p:spPr>
      </p:pic>
      <p:sp>
        <p:nvSpPr>
          <p:cNvPr id="5" name="Rectangle 4"/>
          <p:cNvSpPr/>
          <p:nvPr/>
        </p:nvSpPr>
        <p:spPr>
          <a:xfrm>
            <a:off x="198570" y="4387428"/>
            <a:ext cx="11741691" cy="2739211"/>
          </a:xfrm>
          <a:prstGeom prst="rect">
            <a:avLst/>
          </a:prstGeom>
        </p:spPr>
        <p:txBody>
          <a:bodyPr wrap="square">
            <a:spAutoFit/>
          </a:bodyPr>
          <a:lstStyle/>
          <a:p>
            <a:pPr fontAlgn="base"/>
            <a:r>
              <a:rPr lang="fr-FR" sz="1400" b="1" dirty="0"/>
              <a:t>SE RENDRE À OLLANTAYTAMBO</a:t>
            </a:r>
            <a:endParaRPr lang="fr-FR" sz="1400" dirty="0"/>
          </a:p>
          <a:p>
            <a:pPr fontAlgn="base"/>
            <a:r>
              <a:rPr lang="fr-FR" sz="1600" b="1" i="1" dirty="0"/>
              <a:t>Pour prendre le train</a:t>
            </a:r>
            <a:endParaRPr lang="fr-FR" sz="1600" dirty="0"/>
          </a:p>
          <a:p>
            <a:pPr fontAlgn="base"/>
            <a:r>
              <a:rPr lang="fr-FR" sz="1600" dirty="0"/>
              <a:t>Le voyage vers le </a:t>
            </a:r>
            <a:r>
              <a:rPr lang="fr-FR" sz="1600" dirty="0" err="1"/>
              <a:t>Machu</a:t>
            </a:r>
            <a:r>
              <a:rPr lang="fr-FR" sz="1600" dirty="0"/>
              <a:t> </a:t>
            </a:r>
            <a:r>
              <a:rPr lang="fr-FR" sz="1600" dirty="0" err="1"/>
              <a:t>Picchu</a:t>
            </a:r>
            <a:r>
              <a:rPr lang="fr-FR" sz="1600" dirty="0"/>
              <a:t> continue avec un trajet pour </a:t>
            </a:r>
            <a:r>
              <a:rPr lang="fr-FR" sz="1600" dirty="0" err="1"/>
              <a:t>Ollantaytambo</a:t>
            </a:r>
            <a:r>
              <a:rPr lang="fr-FR" sz="1600" dirty="0"/>
              <a:t>. Vous pouvez choisir de prendre un bus mais pour une question pratique, je vous recommande d’opter pour les services d’un chauffeur de taxi</a:t>
            </a:r>
            <a:r>
              <a:rPr lang="fr-FR" sz="1600" dirty="0" smtClean="0"/>
              <a:t>.</a:t>
            </a:r>
            <a:r>
              <a:rPr lang="fr-FR" sz="1600" b="1" i="1" dirty="0"/>
              <a:t> En prenant le train</a:t>
            </a:r>
            <a:endParaRPr lang="fr-FR" sz="1600" dirty="0"/>
          </a:p>
          <a:p>
            <a:pPr fontAlgn="base"/>
            <a:r>
              <a:rPr lang="fr-FR" sz="1600" b="1" dirty="0"/>
              <a:t>Agua </a:t>
            </a:r>
            <a:r>
              <a:rPr lang="fr-FR" sz="1600" b="1" dirty="0" err="1"/>
              <a:t>Calientes</a:t>
            </a:r>
            <a:r>
              <a:rPr lang="fr-FR" sz="1600" b="1" dirty="0"/>
              <a:t> </a:t>
            </a:r>
            <a:r>
              <a:rPr lang="fr-FR" sz="1600" dirty="0"/>
              <a:t>est un village situé au pied du </a:t>
            </a:r>
            <a:r>
              <a:rPr lang="fr-FR" sz="1600" dirty="0" err="1"/>
              <a:t>Machu</a:t>
            </a:r>
            <a:r>
              <a:rPr lang="fr-FR" sz="1600" dirty="0"/>
              <a:t> </a:t>
            </a:r>
            <a:r>
              <a:rPr lang="fr-FR" sz="1600" dirty="0" err="1"/>
              <a:t>Pichhu</a:t>
            </a:r>
            <a:r>
              <a:rPr lang="fr-FR" sz="1600" dirty="0"/>
              <a:t>. Depuis Cusco, je vous conseille de prendre le train qui est un des moyens les plus simples et les plus agréables. Le trajet dure 1h40, ce qui vous laissera le temps nécessaire pour apprécier le paysage défiler sous vos yeux</a:t>
            </a:r>
            <a:r>
              <a:rPr lang="fr-FR" sz="1600" dirty="0" smtClean="0"/>
              <a:t>.</a:t>
            </a:r>
            <a:r>
              <a:rPr lang="fr-FR" sz="1600" b="1" i="1" dirty="0"/>
              <a:t> Avec la navette</a:t>
            </a:r>
            <a:endParaRPr lang="fr-FR" sz="1600" dirty="0"/>
          </a:p>
          <a:p>
            <a:pPr fontAlgn="base"/>
            <a:r>
              <a:rPr lang="fr-FR" sz="1600" dirty="0"/>
              <a:t>La navette est la dernière étape avant de mettre un pied dans l’ancienne cité Inca. Vous pouvez acheter votre billet sur place à Agua </a:t>
            </a:r>
            <a:r>
              <a:rPr lang="fr-FR" sz="1600" dirty="0" err="1"/>
              <a:t>Calientes</a:t>
            </a:r>
            <a:r>
              <a:rPr lang="fr-FR" sz="1600" dirty="0"/>
              <a:t>. Les navettes partent toutes les 5 minutes,</a:t>
            </a:r>
          </a:p>
          <a:p>
            <a:pPr fontAlgn="base"/>
            <a:endParaRPr lang="fr-FR" sz="1400" dirty="0"/>
          </a:p>
          <a:p>
            <a:pPr fontAlgn="base"/>
            <a:r>
              <a:rPr lang="fr-FR" sz="1600" dirty="0"/>
              <a:t> </a:t>
            </a:r>
            <a:endParaRPr lang="fr-FR" sz="1600" b="0" i="0" dirty="0">
              <a:effectLst/>
            </a:endParaRPr>
          </a:p>
        </p:txBody>
      </p:sp>
    </p:spTree>
    <p:extLst>
      <p:ext uri="{BB962C8B-B14F-4D97-AF65-F5344CB8AC3E}">
        <p14:creationId xmlns:p14="http://schemas.microsoft.com/office/powerpoint/2010/main" val="416638341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76200"/>
            <a:ext cx="10058400" cy="6705600"/>
          </a:xfrm>
          <a:prstGeom prst="rect">
            <a:avLst/>
          </a:prstGeom>
        </p:spPr>
      </p:pic>
      <p:sp>
        <p:nvSpPr>
          <p:cNvPr id="6" name="ZoneTexte 5"/>
          <p:cNvSpPr txBox="1"/>
          <p:nvPr/>
        </p:nvSpPr>
        <p:spPr>
          <a:xfrm>
            <a:off x="1674976" y="299103"/>
            <a:ext cx="2854295" cy="369332"/>
          </a:xfrm>
          <a:prstGeom prst="rect">
            <a:avLst/>
          </a:prstGeom>
          <a:noFill/>
        </p:spPr>
        <p:txBody>
          <a:bodyPr wrap="square" rtlCol="0">
            <a:spAutoFit/>
          </a:bodyPr>
          <a:lstStyle/>
          <a:p>
            <a:r>
              <a:rPr lang="fr-FR" dirty="0" err="1" smtClean="0"/>
              <a:t>Machu</a:t>
            </a:r>
            <a:r>
              <a:rPr lang="fr-FR" dirty="0" smtClean="0"/>
              <a:t> </a:t>
            </a:r>
            <a:r>
              <a:rPr lang="fr-FR" dirty="0" err="1" smtClean="0"/>
              <a:t>pichu</a:t>
            </a:r>
            <a:r>
              <a:rPr lang="fr-FR" dirty="0" smtClean="0"/>
              <a:t> </a:t>
            </a:r>
            <a:r>
              <a:rPr lang="fr-FR" dirty="0"/>
              <a:t>2 430 m</a:t>
            </a:r>
          </a:p>
        </p:txBody>
      </p:sp>
    </p:spTree>
    <p:extLst>
      <p:ext uri="{BB962C8B-B14F-4D97-AF65-F5344CB8AC3E}">
        <p14:creationId xmlns:p14="http://schemas.microsoft.com/office/powerpoint/2010/main" val="411748895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000" y="1161000"/>
            <a:ext cx="6048000" cy="4536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20000" y="1161000"/>
            <a:ext cx="6048000" cy="4536000"/>
          </a:xfrm>
          <a:prstGeom prst="rect">
            <a:avLst/>
          </a:prstGeom>
        </p:spPr>
      </p:pic>
    </p:spTree>
    <p:extLst>
      <p:ext uri="{BB962C8B-B14F-4D97-AF65-F5344CB8AC3E}">
        <p14:creationId xmlns:p14="http://schemas.microsoft.com/office/powerpoint/2010/main" val="87165821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756" y="68366"/>
            <a:ext cx="3024000" cy="3645748"/>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69512" y="68366"/>
            <a:ext cx="4788000" cy="3645748"/>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30268" y="68366"/>
            <a:ext cx="4087668" cy="3645748"/>
          </a:xfrm>
          <a:prstGeom prst="rect">
            <a:avLst/>
          </a:prstGeom>
        </p:spPr>
      </p:pic>
      <p:pic>
        <p:nvPicPr>
          <p:cNvPr id="5" name="Imag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756" y="3782480"/>
            <a:ext cx="6071670" cy="2973632"/>
          </a:xfrm>
          <a:prstGeom prst="rect">
            <a:avLst/>
          </a:prstGeom>
        </p:spPr>
      </p:pic>
      <p:pic>
        <p:nvPicPr>
          <p:cNvPr id="6" name="Imag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24244" y="3782480"/>
            <a:ext cx="5793692" cy="2973632"/>
          </a:xfrm>
          <a:prstGeom prst="rect">
            <a:avLst/>
          </a:prstGeom>
        </p:spPr>
      </p:pic>
    </p:spTree>
    <p:extLst>
      <p:ext uri="{BB962C8B-B14F-4D97-AF65-F5344CB8AC3E}">
        <p14:creationId xmlns:p14="http://schemas.microsoft.com/office/powerpoint/2010/main" val="60489431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8000" y="552450"/>
            <a:ext cx="8636000" cy="5753100"/>
          </a:xfrm>
          <a:prstGeom prst="rect">
            <a:avLst/>
          </a:prstGeom>
        </p:spPr>
      </p:pic>
      <p:sp>
        <p:nvSpPr>
          <p:cNvPr id="3" name="ZoneTexte 2"/>
          <p:cNvSpPr txBox="1"/>
          <p:nvPr/>
        </p:nvSpPr>
        <p:spPr>
          <a:xfrm>
            <a:off x="2615012" y="666572"/>
            <a:ext cx="6580262" cy="369332"/>
          </a:xfrm>
          <a:prstGeom prst="rect">
            <a:avLst/>
          </a:prstGeom>
          <a:noFill/>
        </p:spPr>
        <p:txBody>
          <a:bodyPr wrap="square" rtlCol="0">
            <a:spAutoFit/>
          </a:bodyPr>
          <a:lstStyle/>
          <a:p>
            <a:r>
              <a:rPr lang="fr-FR" dirty="0" smtClean="0"/>
              <a:t>C’est le meilleur endroit pour les photos</a:t>
            </a:r>
            <a:r>
              <a:rPr lang="fr-FR" i="1" dirty="0" smtClean="0"/>
              <a:t>,(La maison du gardien)</a:t>
            </a:r>
            <a:endParaRPr lang="fr-FR" i="1" dirty="0"/>
          </a:p>
        </p:txBody>
      </p:sp>
    </p:spTree>
    <p:extLst>
      <p:ext uri="{BB962C8B-B14F-4D97-AF65-F5344CB8AC3E}">
        <p14:creationId xmlns:p14="http://schemas.microsoft.com/office/powerpoint/2010/main" val="239293205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2026" y="0"/>
            <a:ext cx="8727948" cy="6858000"/>
          </a:xfrm>
          <a:prstGeom prst="rect">
            <a:avLst/>
          </a:prstGeom>
        </p:spPr>
      </p:pic>
    </p:spTree>
    <p:extLst>
      <p:ext uri="{BB962C8B-B14F-4D97-AF65-F5344CB8AC3E}">
        <p14:creationId xmlns:p14="http://schemas.microsoft.com/office/powerpoint/2010/main" val="129382180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3738" y="103746"/>
            <a:ext cx="5663184" cy="3163824"/>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7330" y="3494056"/>
            <a:ext cx="5616000" cy="3137457"/>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70660" y="103745"/>
            <a:ext cx="6020514" cy="6527767"/>
          </a:xfrm>
          <a:prstGeom prst="rect">
            <a:avLst/>
          </a:prstGeom>
        </p:spPr>
      </p:pic>
    </p:spTree>
    <p:extLst>
      <p:ext uri="{BB962C8B-B14F-4D97-AF65-F5344CB8AC3E}">
        <p14:creationId xmlns:p14="http://schemas.microsoft.com/office/powerpoint/2010/main" val="346538629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64000" y="0"/>
            <a:ext cx="4428000" cy="3321000"/>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64000" y="3415500"/>
            <a:ext cx="4464000" cy="3348000"/>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4608000" cy="3321000"/>
          </a:xfrm>
          <a:prstGeom prst="rect">
            <a:avLst/>
          </a:prstGeom>
        </p:spPr>
      </p:pic>
    </p:spTree>
    <p:extLst>
      <p:ext uri="{BB962C8B-B14F-4D97-AF65-F5344CB8AC3E}">
        <p14:creationId xmlns:p14="http://schemas.microsoft.com/office/powerpoint/2010/main" val="179395333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12192001" cy="6843496"/>
          </a:xfrm>
          <a:prstGeom prst="rect">
            <a:avLst/>
          </a:prstGeom>
        </p:spPr>
      </p:pic>
    </p:spTree>
    <p:extLst>
      <p:ext uri="{BB962C8B-B14F-4D97-AF65-F5344CB8AC3E}">
        <p14:creationId xmlns:p14="http://schemas.microsoft.com/office/powerpoint/2010/main" val="58160662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008" y="3207600"/>
            <a:ext cx="4876800" cy="36576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44882" y="3129897"/>
            <a:ext cx="5112000" cy="3657600"/>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8009" y="-9101"/>
            <a:ext cx="4876800" cy="3186000"/>
          </a:xfrm>
          <a:prstGeom prst="rect">
            <a:avLst/>
          </a:prstGeom>
        </p:spPr>
      </p:pic>
      <p:pic>
        <p:nvPicPr>
          <p:cNvPr id="7" name="Imag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67421" y="-9101"/>
            <a:ext cx="4644000" cy="3033242"/>
          </a:xfrm>
          <a:prstGeom prst="rect">
            <a:avLst/>
          </a:prstGeom>
        </p:spPr>
      </p:pic>
    </p:spTree>
    <p:extLst>
      <p:ext uri="{BB962C8B-B14F-4D97-AF65-F5344CB8AC3E}">
        <p14:creationId xmlns:p14="http://schemas.microsoft.com/office/powerpoint/2010/main" val="268553130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5350" y="0"/>
            <a:ext cx="9201300" cy="6858000"/>
          </a:xfrm>
          <a:prstGeom prst="rect">
            <a:avLst/>
          </a:prstGeom>
        </p:spPr>
      </p:pic>
    </p:spTree>
    <p:extLst>
      <p:ext uri="{BB962C8B-B14F-4D97-AF65-F5344CB8AC3E}">
        <p14:creationId xmlns:p14="http://schemas.microsoft.com/office/powerpoint/2010/main" val="310065093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5200" y="0"/>
            <a:ext cx="10058400" cy="6722198"/>
          </a:xfrm>
          <a:prstGeom prst="rect">
            <a:avLst/>
          </a:prstGeom>
        </p:spPr>
      </p:pic>
      <p:sp>
        <p:nvSpPr>
          <p:cNvPr id="5" name="ZoneTexte 4"/>
          <p:cNvSpPr txBox="1"/>
          <p:nvPr/>
        </p:nvSpPr>
        <p:spPr>
          <a:xfrm>
            <a:off x="5213173" y="230736"/>
            <a:ext cx="5042018" cy="369332"/>
          </a:xfrm>
          <a:prstGeom prst="rect">
            <a:avLst/>
          </a:prstGeom>
          <a:noFill/>
        </p:spPr>
        <p:txBody>
          <a:bodyPr wrap="square" rtlCol="0">
            <a:spAutoFit/>
          </a:bodyPr>
          <a:lstStyle/>
          <a:p>
            <a:r>
              <a:rPr lang="fr-FR" dirty="0" smtClean="0"/>
              <a:t>Cathédrale Notre-Dame-de-L ’assomption de Cusco</a:t>
            </a:r>
            <a:endParaRPr lang="fr-FR" dirty="0"/>
          </a:p>
        </p:txBody>
      </p:sp>
      <p:sp>
        <p:nvSpPr>
          <p:cNvPr id="6" name="ZoneTexte 5"/>
          <p:cNvSpPr txBox="1"/>
          <p:nvPr/>
        </p:nvSpPr>
        <p:spPr>
          <a:xfrm>
            <a:off x="1239140" y="230736"/>
            <a:ext cx="2717563" cy="369332"/>
          </a:xfrm>
          <a:prstGeom prst="rect">
            <a:avLst/>
          </a:prstGeom>
          <a:noFill/>
        </p:spPr>
        <p:txBody>
          <a:bodyPr wrap="square" rtlCol="0">
            <a:spAutoFit/>
          </a:bodyPr>
          <a:lstStyle/>
          <a:p>
            <a:r>
              <a:rPr lang="fr-FR" dirty="0" smtClean="0"/>
              <a:t>CUSCO </a:t>
            </a:r>
            <a:r>
              <a:rPr lang="fr-FR" dirty="0"/>
              <a:t>3 399 m</a:t>
            </a:r>
          </a:p>
        </p:txBody>
      </p:sp>
    </p:spTree>
    <p:extLst>
      <p:ext uri="{BB962C8B-B14F-4D97-AF65-F5344CB8AC3E}">
        <p14:creationId xmlns:p14="http://schemas.microsoft.com/office/powerpoint/2010/main" val="156464147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6800" y="67901"/>
            <a:ext cx="10058400" cy="6722198"/>
          </a:xfrm>
          <a:prstGeom prst="rect">
            <a:avLst/>
          </a:prstGeom>
        </p:spPr>
      </p:pic>
      <p:sp>
        <p:nvSpPr>
          <p:cNvPr id="3" name="Rectangle 2"/>
          <p:cNvSpPr/>
          <p:nvPr/>
        </p:nvSpPr>
        <p:spPr>
          <a:xfrm>
            <a:off x="1623701" y="369414"/>
            <a:ext cx="9186729" cy="646331"/>
          </a:xfrm>
          <a:prstGeom prst="rect">
            <a:avLst/>
          </a:prstGeom>
        </p:spPr>
        <p:txBody>
          <a:bodyPr wrap="square">
            <a:spAutoFit/>
          </a:bodyPr>
          <a:lstStyle/>
          <a:p>
            <a:r>
              <a:rPr lang="fr-FR" b="0" i="0" dirty="0" smtClean="0">
                <a:solidFill>
                  <a:srgbClr val="000000"/>
                </a:solidFill>
                <a:effectLst/>
                <a:latin typeface="Verdana" panose="020B0604030504040204" pitchFamily="34" charset="0"/>
              </a:rPr>
              <a:t>La Plaza de los Armas est clairement le plus beau endroit de Cusco au Pérou. Ici, on en prend plein les yeux. La basilique et l’église sont magnifiques. </a:t>
            </a:r>
            <a:endParaRPr lang="fr-FR" dirty="0"/>
          </a:p>
        </p:txBody>
      </p:sp>
    </p:spTree>
    <p:extLst>
      <p:ext uri="{BB962C8B-B14F-4D97-AF65-F5344CB8AC3E}">
        <p14:creationId xmlns:p14="http://schemas.microsoft.com/office/powerpoint/2010/main" val="103553998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76200"/>
            <a:ext cx="10058400" cy="6705600"/>
          </a:xfrm>
          <a:prstGeom prst="rect">
            <a:avLst/>
          </a:prstGeom>
        </p:spPr>
      </p:pic>
    </p:spTree>
    <p:extLst>
      <p:ext uri="{BB962C8B-B14F-4D97-AF65-F5344CB8AC3E}">
        <p14:creationId xmlns:p14="http://schemas.microsoft.com/office/powerpoint/2010/main" val="194631551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76200"/>
            <a:ext cx="10058400" cy="6705600"/>
          </a:xfrm>
          <a:prstGeom prst="rect">
            <a:avLst/>
          </a:prstGeom>
        </p:spPr>
      </p:pic>
      <p:sp>
        <p:nvSpPr>
          <p:cNvPr id="3" name="Rectangle 2"/>
          <p:cNvSpPr/>
          <p:nvPr/>
        </p:nvSpPr>
        <p:spPr>
          <a:xfrm>
            <a:off x="1432845" y="147223"/>
            <a:ext cx="6096000" cy="923330"/>
          </a:xfrm>
          <a:prstGeom prst="rect">
            <a:avLst/>
          </a:prstGeom>
        </p:spPr>
        <p:txBody>
          <a:bodyPr>
            <a:spAutoFit/>
          </a:bodyPr>
          <a:lstStyle/>
          <a:p>
            <a:pPr algn="just"/>
            <a:r>
              <a:rPr lang="fr-FR" b="0" i="0" dirty="0" smtClean="0">
                <a:solidFill>
                  <a:srgbClr val="020202"/>
                </a:solidFill>
                <a:effectLst/>
                <a:latin typeface="Trebuchet MS" panose="020B0603020202020204" pitchFamily="34" charset="0"/>
              </a:rPr>
              <a:t>Plaza </a:t>
            </a:r>
            <a:r>
              <a:rPr lang="fr-FR" b="0" i="0" dirty="0" err="1" smtClean="0">
                <a:solidFill>
                  <a:srgbClr val="020202"/>
                </a:solidFill>
                <a:effectLst/>
                <a:latin typeface="Trebuchet MS" panose="020B0603020202020204" pitchFamily="34" charset="0"/>
              </a:rPr>
              <a:t>Regocijo</a:t>
            </a:r>
            <a:endParaRPr lang="fr-FR" b="0" i="0" dirty="0" smtClean="0">
              <a:solidFill>
                <a:srgbClr val="020202"/>
              </a:solidFill>
              <a:effectLst/>
              <a:latin typeface="Trebuchet MS" panose="020B0603020202020204" pitchFamily="34" charset="0"/>
            </a:endParaRPr>
          </a:p>
          <a:p>
            <a:pPr algn="just"/>
            <a:r>
              <a:rPr lang="fr-FR" b="0" i="0" dirty="0" smtClean="0">
                <a:solidFill>
                  <a:srgbClr val="000000"/>
                </a:solidFill>
                <a:effectLst/>
                <a:latin typeface="Verdana" panose="020B0604030504040204" pitchFamily="34" charset="0"/>
              </a:rPr>
              <a:t>La </a:t>
            </a:r>
            <a:r>
              <a:rPr lang="fr-FR" b="0" i="0" dirty="0" err="1" smtClean="0">
                <a:solidFill>
                  <a:srgbClr val="000000"/>
                </a:solidFill>
                <a:effectLst/>
                <a:latin typeface="Verdana" panose="020B0604030504040204" pitchFamily="34" charset="0"/>
              </a:rPr>
              <a:t>plaza</a:t>
            </a:r>
            <a:r>
              <a:rPr lang="fr-FR" b="0" i="0" dirty="0" smtClean="0">
                <a:solidFill>
                  <a:srgbClr val="000000"/>
                </a:solidFill>
                <a:effectLst/>
                <a:latin typeface="Verdana" panose="020B0604030504040204" pitchFamily="34" charset="0"/>
              </a:rPr>
              <a:t> </a:t>
            </a:r>
            <a:r>
              <a:rPr lang="fr-FR" b="0" i="0" dirty="0" err="1" smtClean="0">
                <a:solidFill>
                  <a:srgbClr val="000000"/>
                </a:solidFill>
                <a:effectLst/>
                <a:latin typeface="Verdana" panose="020B0604030504040204" pitchFamily="34" charset="0"/>
              </a:rPr>
              <a:t>Regocijo</a:t>
            </a:r>
            <a:r>
              <a:rPr lang="fr-FR" b="0" i="0" dirty="0" smtClean="0">
                <a:solidFill>
                  <a:srgbClr val="000000"/>
                </a:solidFill>
                <a:effectLst/>
                <a:latin typeface="Verdana" panose="020B0604030504040204" pitchFamily="34" charset="0"/>
              </a:rPr>
              <a:t> se trouve derrière la </a:t>
            </a:r>
            <a:r>
              <a:rPr lang="fr-FR" b="0" i="0" dirty="0" err="1" smtClean="0">
                <a:solidFill>
                  <a:srgbClr val="000000"/>
                </a:solidFill>
                <a:effectLst/>
                <a:latin typeface="Verdana" panose="020B0604030504040204" pitchFamily="34" charset="0"/>
              </a:rPr>
              <a:t>plaza</a:t>
            </a:r>
            <a:r>
              <a:rPr lang="fr-FR" b="0" i="0" dirty="0" smtClean="0">
                <a:solidFill>
                  <a:srgbClr val="000000"/>
                </a:solidFill>
                <a:effectLst/>
                <a:latin typeface="Verdana" panose="020B0604030504040204" pitchFamily="34" charset="0"/>
              </a:rPr>
              <a:t> de los Armas et elle se caractérise par sa fontaine</a:t>
            </a:r>
            <a:endParaRPr lang="fr-FR" b="0" i="0" dirty="0">
              <a:solidFill>
                <a:srgbClr val="000000"/>
              </a:solidFill>
              <a:effectLst/>
              <a:latin typeface="Verdana" panose="020B0604030504040204" pitchFamily="34" charset="0"/>
            </a:endParaRPr>
          </a:p>
        </p:txBody>
      </p:sp>
    </p:spTree>
    <p:extLst>
      <p:ext uri="{BB962C8B-B14F-4D97-AF65-F5344CB8AC3E}">
        <p14:creationId xmlns:p14="http://schemas.microsoft.com/office/powerpoint/2010/main" val="44037175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76200"/>
            <a:ext cx="10058400" cy="6705600"/>
          </a:xfrm>
          <a:prstGeom prst="rect">
            <a:avLst/>
          </a:prstGeom>
        </p:spPr>
      </p:pic>
    </p:spTree>
    <p:extLst>
      <p:ext uri="{BB962C8B-B14F-4D97-AF65-F5344CB8AC3E}">
        <p14:creationId xmlns:p14="http://schemas.microsoft.com/office/powerpoint/2010/main" val="388474456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0"/>
            <a:ext cx="10058400" cy="6705600"/>
          </a:xfrm>
          <a:prstGeom prst="rect">
            <a:avLst/>
          </a:prstGeom>
        </p:spPr>
      </p:pic>
    </p:spTree>
    <p:extLst>
      <p:ext uri="{BB962C8B-B14F-4D97-AF65-F5344CB8AC3E}">
        <p14:creationId xmlns:p14="http://schemas.microsoft.com/office/powerpoint/2010/main" val="358116299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oyage Pérou : quelle est la situation ?"/>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nca - GIF animé gratuit"/>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6857881" cy="6857881"/>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Machu Picchu 🦙 - GIF animé gratuit"/>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857880" y="-1"/>
            <a:ext cx="5334119" cy="6857881"/>
          </a:xfrm>
          <a:prstGeom prst="rect">
            <a:avLst/>
          </a:prstGeom>
          <a:noFill/>
          <a:extLst>
            <a:ext uri="{909E8E84-426E-40DD-AFC4-6F175D3DCCD1}">
              <a14:hiddenFill xmlns:a14="http://schemas.microsoft.com/office/drawing/2010/main">
                <a:solidFill>
                  <a:srgbClr val="FFFFFF"/>
                </a:solidFill>
              </a14:hiddenFill>
            </a:ext>
          </a:extLst>
        </p:spPr>
      </p:pic>
      <p:pic>
        <p:nvPicPr>
          <p:cNvPr id="9" name="Imag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55179" y="100157"/>
            <a:ext cx="1298448" cy="1444752"/>
          </a:xfrm>
          <a:prstGeom prst="rect">
            <a:avLst/>
          </a:prstGeom>
        </p:spPr>
      </p:pic>
      <p:pic>
        <p:nvPicPr>
          <p:cNvPr id="4" name="Imag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34463" y="166554"/>
            <a:ext cx="4076700" cy="1123950"/>
          </a:xfrm>
          <a:prstGeom prst="rect">
            <a:avLst/>
          </a:prstGeom>
        </p:spPr>
      </p:pic>
    </p:spTree>
    <p:extLst>
      <p:ext uri="{BB962C8B-B14F-4D97-AF65-F5344CB8AC3E}">
        <p14:creationId xmlns:p14="http://schemas.microsoft.com/office/powerpoint/2010/main" val="414677954"/>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711</TotalTime>
  <Words>368</Words>
  <Application>Microsoft Office PowerPoint</Application>
  <PresentationFormat>Grand écran</PresentationFormat>
  <Paragraphs>36</Paragraphs>
  <Slides>39</Slides>
  <Notes>0</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39</vt:i4>
      </vt:variant>
    </vt:vector>
  </HeadingPairs>
  <TitlesOfParts>
    <vt:vector size="48" baseType="lpstr">
      <vt:lpstr>Arial</vt:lpstr>
      <vt:lpstr>Calibri</vt:lpstr>
      <vt:lpstr>Calibri Light</vt:lpstr>
      <vt:lpstr>Comic Sans MS</vt:lpstr>
      <vt:lpstr>Hind</vt:lpstr>
      <vt:lpstr>Nunito Sans</vt:lpstr>
      <vt:lpstr>Trebuchet MS</vt:lpstr>
      <vt:lpstr>Verdana</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22</cp:revision>
  <dcterms:created xsi:type="dcterms:W3CDTF">2024-03-31T09:37:42Z</dcterms:created>
  <dcterms:modified xsi:type="dcterms:W3CDTF">2026-03-08T23:22:44Z</dcterms:modified>
</cp:coreProperties>
</file>