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4.JPG" ContentType="image/png"/>
  <Override PartName="/ppt/media/image5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9" r:id="rId3"/>
    <p:sldId id="260" r:id="rId4"/>
    <p:sldId id="259" r:id="rId5"/>
    <p:sldId id="290" r:id="rId6"/>
    <p:sldId id="291" r:id="rId7"/>
    <p:sldId id="292" r:id="rId8"/>
    <p:sldId id="289" r:id="rId9"/>
    <p:sldId id="296" r:id="rId10"/>
    <p:sldId id="293" r:id="rId11"/>
    <p:sldId id="294" r:id="rId12"/>
    <p:sldId id="295" r:id="rId13"/>
    <p:sldId id="297" r:id="rId14"/>
    <p:sldId id="288" r:id="rId15"/>
    <p:sldId id="265" r:id="rId16"/>
    <p:sldId id="270" r:id="rId17"/>
    <p:sldId id="264" r:id="rId18"/>
    <p:sldId id="261" r:id="rId19"/>
    <p:sldId id="266" r:id="rId20"/>
    <p:sldId id="262" r:id="rId21"/>
    <p:sldId id="267" r:id="rId22"/>
    <p:sldId id="269" r:id="rId23"/>
    <p:sldId id="268" r:id="rId24"/>
    <p:sldId id="275" r:id="rId25"/>
    <p:sldId id="272" r:id="rId26"/>
    <p:sldId id="277" r:id="rId27"/>
    <p:sldId id="273" r:id="rId28"/>
    <p:sldId id="278" r:id="rId29"/>
    <p:sldId id="274" r:id="rId30"/>
    <p:sldId id="263" r:id="rId31"/>
    <p:sldId id="279" r:id="rId32"/>
    <p:sldId id="287" r:id="rId33"/>
    <p:sldId id="284" r:id="rId34"/>
    <p:sldId id="280" r:id="rId35"/>
    <p:sldId id="285" r:id="rId36"/>
    <p:sldId id="276" r:id="rId37"/>
    <p:sldId id="271" r:id="rId38"/>
    <p:sldId id="281" r:id="rId39"/>
    <p:sldId id="286" r:id="rId40"/>
    <p:sldId id="282" r:id="rId41"/>
    <p:sldId id="283" r:id="rId42"/>
    <p:sldId id="257" r:id="rId4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aas0ndwQnXgyJdw81C+A==" hashData="iQALP/UI6/MeIV7HeAKHFEFtByAJKrrRdFq+6cHlfBlcbgda+12hm7m7GX4WUpxYudRY4AKhVcFnwCz6ZxiU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492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185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049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148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55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286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7343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03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755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06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021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DBECD0"/>
            </a:gs>
            <a:gs pos="0">
              <a:schemeClr val="accent6">
                <a:lumMod val="5000"/>
                <a:lumOff val="95000"/>
              </a:schemeClr>
            </a:gs>
            <a:gs pos="66000">
              <a:srgbClr val="00B050"/>
            </a:gs>
            <a:gs pos="88000">
              <a:schemeClr val="accent6">
                <a:lumMod val="30000"/>
                <a:lumOff val="70000"/>
                <a:alpha val="90000"/>
              </a:schemeClr>
            </a:gs>
          </a:gsLst>
          <a:lin ang="7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32BB3-9737-4956-BA0D-AD5A76231B26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0BB66-BC1A-4A5D-8A92-27D7F2907D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333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6.gif"/><Relationship Id="rId5" Type="http://schemas.microsoft.com/office/2007/relationships/hdphoto" Target="../media/hdphoto1.wdp"/><Relationship Id="rId10" Type="http://schemas.openxmlformats.org/officeDocument/2006/relationships/image" Target="../media/image5.jpg"/><Relationship Id="rId4" Type="http://schemas.openxmlformats.org/officeDocument/2006/relationships/image" Target="../media/image1.pn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3.jpeg"/><Relationship Id="rId7" Type="http://schemas.openxmlformats.org/officeDocument/2006/relationships/image" Target="../media/image36.jpg"/><Relationship Id="rId12" Type="http://schemas.openxmlformats.org/officeDocument/2006/relationships/image" Target="../media/image41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40.jpeg"/><Relationship Id="rId5" Type="http://schemas.openxmlformats.org/officeDocument/2006/relationships/image" Target="../media/image35.png"/><Relationship Id="rId10" Type="http://schemas.openxmlformats.org/officeDocument/2006/relationships/image" Target="../media/image39.jpeg"/><Relationship Id="rId4" Type="http://schemas.openxmlformats.org/officeDocument/2006/relationships/image" Target="../media/image34.jpg"/><Relationship Id="rId9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g"/><Relationship Id="rId4" Type="http://schemas.openxmlformats.org/officeDocument/2006/relationships/image" Target="../media/image6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82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81.png"/><Relationship Id="rId4" Type="http://schemas.microsoft.com/office/2007/relationships/hdphoto" Target="../media/hdphoto5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2.jpg"/><Relationship Id="rId4" Type="http://schemas.microsoft.com/office/2007/relationships/hdphoto" Target="../media/hdphoto8.wdp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gif"/><Relationship Id="rId5" Type="http://schemas.openxmlformats.org/officeDocument/2006/relationships/image" Target="../media/image5.jpg"/><Relationship Id="rId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Vecteur gratuit forêt de savane silhouette isolée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7" b="100000" l="16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59" y="267753"/>
            <a:ext cx="3708000" cy="278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oat of arms united republic tanzania Royalty Free Vector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3" b="93241" l="0" r="99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428"/>
          <a:stretch/>
        </p:blipFill>
        <p:spPr bwMode="auto">
          <a:xfrm>
            <a:off x="512694" y="3286217"/>
            <a:ext cx="3096000" cy="330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784" y="914520"/>
            <a:ext cx="6314286" cy="504761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050" y="120163"/>
            <a:ext cx="3237257" cy="323725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784" y="4517387"/>
            <a:ext cx="1298448" cy="144475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397" y="385776"/>
            <a:ext cx="2667116" cy="1706954"/>
          </a:xfrm>
          <a:prstGeom prst="rect">
            <a:avLst/>
          </a:prstGeom>
        </p:spPr>
      </p:pic>
      <p:pic>
        <p:nvPicPr>
          <p:cNvPr id="2" name="Eruko. Maasai 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72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300" y="6375400"/>
            <a:ext cx="117094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-Nice--Marrakech--Îles Canaries--République dominicaine--Cuba--Pérou---Chili--Île de Pâques--Tanzanie-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692400" y="2273300"/>
            <a:ext cx="146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Canaries</a:t>
            </a:r>
            <a:endParaRPr lang="fr-FR" sz="20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65" b="91122" l="9802" r="89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674" y="4559364"/>
            <a:ext cx="1116000" cy="1276162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622800" y="5197445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Île de Pâques</a:t>
            </a:r>
            <a:endParaRPr lang="fr-FR" sz="20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835674" y="1219200"/>
            <a:ext cx="2705100" cy="646331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3600" b="1" dirty="0" smtClean="0">
                <a:solidFill>
                  <a:srgbClr val="FED73B"/>
                </a:solidFill>
                <a:latin typeface="Comic Sans MS" panose="030F0702030302020204" pitchFamily="66" charset="0"/>
              </a:rPr>
              <a:t>En 4 </a:t>
            </a:r>
            <a:r>
              <a:rPr lang="fr-FR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Mois</a:t>
            </a:r>
            <a:endParaRPr lang="fr-FR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13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11" y="0"/>
            <a:ext cx="9564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26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907" y="0"/>
            <a:ext cx="93561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0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"/>
            <a:ext cx="12192000" cy="685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3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536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872" y="0"/>
            <a:ext cx="6941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78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88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4" y="0"/>
            <a:ext cx="10058400" cy="6703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4" y="0"/>
            <a:ext cx="10058400" cy="670392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53985" y="423949"/>
            <a:ext cx="1604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Notre Lodge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381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80000" cy="333516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000" y="0"/>
            <a:ext cx="4680000" cy="3119219"/>
          </a:xfrm>
          <a:prstGeom prst="rect">
            <a:avLst/>
          </a:prstGeom>
        </p:spPr>
      </p:pic>
      <p:pic>
        <p:nvPicPr>
          <p:cNvPr id="4" name="Image 3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7000"/>
            <a:ext cx="4680000" cy="3321000"/>
          </a:xfrm>
          <a:prstGeom prst="rect">
            <a:avLst/>
          </a:prstGeom>
        </p:spPr>
      </p:pic>
      <p:pic>
        <p:nvPicPr>
          <p:cNvPr id="5" name="Image 4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000" y="3537000"/>
            <a:ext cx="4680000" cy="3321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373" y="0"/>
            <a:ext cx="2558375" cy="333516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372" y="3537000"/>
            <a:ext cx="2558375" cy="33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92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5292000" cy="330654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348000"/>
            <a:ext cx="5292000" cy="35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74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86" y="0"/>
            <a:ext cx="4536000" cy="340029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86" y="3456000"/>
            <a:ext cx="4536000" cy="3402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14400" y="2874153"/>
            <a:ext cx="2302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Grillade de Barracuda 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797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1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9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9" y="162086"/>
            <a:ext cx="2916000" cy="2187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659" y="162086"/>
            <a:ext cx="2916000" cy="2187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2086"/>
            <a:ext cx="2916000" cy="2187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09" y="2511281"/>
            <a:ext cx="6840000" cy="38988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341" y="162086"/>
            <a:ext cx="2916000" cy="2187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0" y="2511281"/>
            <a:ext cx="2628000" cy="175090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127" y="2511280"/>
            <a:ext cx="2628000" cy="175090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0" y="4424381"/>
            <a:ext cx="2628000" cy="1971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418" y="4424377"/>
            <a:ext cx="2608456" cy="197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2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592" y="9751"/>
            <a:ext cx="4500000" cy="337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3" y="3487127"/>
            <a:ext cx="4536000" cy="3402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6" y="0"/>
            <a:ext cx="5544000" cy="3110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783" y="3493877"/>
            <a:ext cx="4500000" cy="338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44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7617"/>
            <a:ext cx="5328000" cy="499500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597625"/>
            <a:ext cx="6660000" cy="499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1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057" y="592706"/>
            <a:ext cx="3960000" cy="528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2" b="231"/>
          <a:stretch/>
        </p:blipFill>
        <p:spPr>
          <a:xfrm>
            <a:off x="8157261" y="592706"/>
            <a:ext cx="3896194" cy="526776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3" y="592706"/>
            <a:ext cx="3960000" cy="52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07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6" y="691025"/>
            <a:ext cx="10058400" cy="565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2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74000" y="1255046"/>
            <a:ext cx="6192000" cy="4644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669" y="481044"/>
            <a:ext cx="7416000" cy="6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25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68" y="136072"/>
            <a:ext cx="3209925" cy="5715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61" y="136072"/>
            <a:ext cx="4286250" cy="5715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130" y="136072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3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310" y="1040403"/>
            <a:ext cx="6876000" cy="466708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37" y="109946"/>
            <a:ext cx="4896000" cy="65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83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8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210"/>
            <a:ext cx="7620000" cy="50768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984" y="493123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2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2" y="1265730"/>
            <a:ext cx="5940000" cy="4455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000" y="1265730"/>
            <a:ext cx="5940000" cy="44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5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7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204000" cy="685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54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0" y="513812"/>
            <a:ext cx="3348000" cy="596083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613" y="87085"/>
            <a:ext cx="4896000" cy="3672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613" y="3843017"/>
            <a:ext cx="4896000" cy="285421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142" y="513812"/>
            <a:ext cx="3348000" cy="596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27" y="631230"/>
            <a:ext cx="7452000" cy="5589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236" y="631230"/>
            <a:ext cx="4286250" cy="55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5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455" y="1453185"/>
            <a:ext cx="5976000" cy="39516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6" y="1453186"/>
            <a:ext cx="5976000" cy="395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000" y="94500"/>
            <a:ext cx="8892000" cy="666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00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204000" cy="685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9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000" y="52785"/>
            <a:ext cx="10116000" cy="675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37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0" y="107682"/>
            <a:ext cx="11808000" cy="663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5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00" y="81000"/>
            <a:ext cx="8928000" cy="66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89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000" y="0"/>
            <a:ext cx="7056000" cy="31752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7165"/>
            <a:ext cx="2556000" cy="45372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000" y="1477163"/>
            <a:ext cx="2556000" cy="454025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000" y="3254850"/>
            <a:ext cx="6120000" cy="360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8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7" y="1117230"/>
            <a:ext cx="5832000" cy="4617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074" y="1117230"/>
            <a:ext cx="6156000" cy="461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78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" y="51433"/>
            <a:ext cx="4896000" cy="32436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182" y="42724"/>
            <a:ext cx="4500000" cy="3243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" y="3354784"/>
            <a:ext cx="6156000" cy="345967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6098" b="3"/>
          <a:stretch/>
        </p:blipFill>
        <p:spPr>
          <a:xfrm>
            <a:off x="6364251" y="3354784"/>
            <a:ext cx="5724000" cy="345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5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54" y="493123"/>
            <a:ext cx="3219450" cy="5715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131" y="493123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93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"/>
            <a:ext cx="12192000" cy="68516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696" y="568230"/>
            <a:ext cx="2638425" cy="5715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" y="568230"/>
            <a:ext cx="7620000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3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8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Vecteur gratuit une icône de danseuse africaine isolé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5527" l="9809" r="897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9" y="307267"/>
            <a:ext cx="3981450" cy="596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522" y="918199"/>
            <a:ext cx="8228571" cy="487619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291" y="4204498"/>
            <a:ext cx="1298448" cy="14447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4" y="5867238"/>
            <a:ext cx="3540034" cy="80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02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35</Words>
  <Application>Microsoft Office PowerPoint</Application>
  <PresentationFormat>Grand écran</PresentationFormat>
  <Paragraphs>6</Paragraphs>
  <Slides>42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Comic Sans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16</cp:revision>
  <dcterms:created xsi:type="dcterms:W3CDTF">2024-03-31T16:21:36Z</dcterms:created>
  <dcterms:modified xsi:type="dcterms:W3CDTF">2026-03-09T15:37:29Z</dcterms:modified>
</cp:coreProperties>
</file>