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92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96" r:id="rId3"/>
    <p:sldId id="257" r:id="rId4"/>
    <p:sldId id="295" r:id="rId5"/>
    <p:sldId id="259" r:id="rId6"/>
    <p:sldId id="260" r:id="rId7"/>
    <p:sldId id="261" r:id="rId8"/>
    <p:sldId id="277" r:id="rId9"/>
    <p:sldId id="262" r:id="rId10"/>
    <p:sldId id="263" r:id="rId11"/>
    <p:sldId id="264" r:id="rId12"/>
    <p:sldId id="265" r:id="rId13"/>
    <p:sldId id="266" r:id="rId14"/>
    <p:sldId id="271" r:id="rId15"/>
    <p:sldId id="267" r:id="rId16"/>
    <p:sldId id="268" r:id="rId17"/>
    <p:sldId id="269" r:id="rId18"/>
    <p:sldId id="270" r:id="rId19"/>
    <p:sldId id="285" r:id="rId20"/>
    <p:sldId id="286" r:id="rId21"/>
    <p:sldId id="287" r:id="rId22"/>
    <p:sldId id="288" r:id="rId23"/>
    <p:sldId id="299" r:id="rId24"/>
    <p:sldId id="300" r:id="rId25"/>
    <p:sldId id="272" r:id="rId26"/>
    <p:sldId id="273" r:id="rId27"/>
    <p:sldId id="294" r:id="rId28"/>
    <p:sldId id="274" r:id="rId29"/>
    <p:sldId id="275" r:id="rId30"/>
    <p:sldId id="276" r:id="rId31"/>
    <p:sldId id="283" r:id="rId32"/>
    <p:sldId id="278" r:id="rId33"/>
    <p:sldId id="279" r:id="rId34"/>
    <p:sldId id="280" r:id="rId35"/>
    <p:sldId id="281" r:id="rId36"/>
    <p:sldId id="289" r:id="rId37"/>
    <p:sldId id="290" r:id="rId38"/>
    <p:sldId id="292" r:id="rId39"/>
    <p:sldId id="301" r:id="rId40"/>
    <p:sldId id="302" r:id="rId41"/>
    <p:sldId id="298" r:id="rId42"/>
    <p:sldId id="282" r:id="rId43"/>
    <p:sldId id="297" r:id="rId44"/>
    <p:sldId id="293" r:id="rId4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kmgFozNB1b8Qs0HuXbReg==" hashData="KGi85CTGik+XiilKmokCcmN3OYA8tHrpfhJFliKILwdw2oPZ5C9ynodyFzGG7n9l9I3p3IEYbXTtSgwaO61d0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11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7E1A-E582-4719-9999-BE691636349E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AE01-DE05-4D1A-8991-657C07DCE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8338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7E1A-E582-4719-9999-BE691636349E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AE01-DE05-4D1A-8991-657C07DCE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533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7E1A-E582-4719-9999-BE691636349E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AE01-DE05-4D1A-8991-657C07DCE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3539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7E1A-E582-4719-9999-BE691636349E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AE01-DE05-4D1A-8991-657C07DCE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1143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7E1A-E582-4719-9999-BE691636349E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AE01-DE05-4D1A-8991-657C07DCE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7770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7E1A-E582-4719-9999-BE691636349E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AE01-DE05-4D1A-8991-657C07DCE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8112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7E1A-E582-4719-9999-BE691636349E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AE01-DE05-4D1A-8991-657C07DCE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4293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7E1A-E582-4719-9999-BE691636349E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AE01-DE05-4D1A-8991-657C07DCE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3096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7E1A-E582-4719-9999-BE691636349E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AE01-DE05-4D1A-8991-657C07DCE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96897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7E1A-E582-4719-9999-BE691636349E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AE01-DE05-4D1A-8991-657C07DCE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55533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3B7E1A-E582-4719-9999-BE691636349E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5AE01-DE05-4D1A-8991-657C07DCE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7452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3B7E1A-E582-4719-9999-BE691636349E}" type="datetimeFigureOut">
              <a:rPr lang="fr-FR" smtClean="0"/>
              <a:t>09/03/2026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5AE01-DE05-4D1A-8991-657C07DCE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8128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microsoft.com/office/2007/relationships/hdphoto" Target="../media/hdphoto2.wdp"/><Relationship Id="rId7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4.wdp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g"/><Relationship Id="rId4" Type="http://schemas.openxmlformats.org/officeDocument/2006/relationships/image" Target="../media/image17.jp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2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2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38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g"/><Relationship Id="rId5" Type="http://schemas.openxmlformats.org/officeDocument/2006/relationships/image" Target="../media/image36.jpg"/><Relationship Id="rId4" Type="http://schemas.openxmlformats.org/officeDocument/2006/relationships/image" Target="../media/image35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g"/><Relationship Id="rId4" Type="http://schemas.openxmlformats.org/officeDocument/2006/relationships/image" Target="../media/image40.jpe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4.jpg"/><Relationship Id="rId4" Type="http://schemas.openxmlformats.org/officeDocument/2006/relationships/image" Target="../media/image43.jp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g"/><Relationship Id="rId4" Type="http://schemas.openxmlformats.org/officeDocument/2006/relationships/image" Target="../media/image45.jp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g"/></Relationships>
</file>

<file path=ppt/slides/_rels/slide2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6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microsoft.com/office/2007/relationships/hdphoto" Target="../media/hdphoto2.wdp"/><Relationship Id="rId7" Type="http://schemas.openxmlformats.org/officeDocument/2006/relationships/image" Target="../media/image6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jpg"/><Relationship Id="rId10" Type="http://schemas.openxmlformats.org/officeDocument/2006/relationships/image" Target="../media/image69.jpeg"/><Relationship Id="rId4" Type="http://schemas.openxmlformats.org/officeDocument/2006/relationships/image" Target="../media/image63.jpeg"/><Relationship Id="rId9" Type="http://schemas.openxmlformats.org/officeDocument/2006/relationships/image" Target="../media/image68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2.jpeg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g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7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jpg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0.jpg"/><Relationship Id="rId5" Type="http://schemas.openxmlformats.org/officeDocument/2006/relationships/image" Target="../media/image79.jpg"/><Relationship Id="rId4" Type="http://schemas.openxmlformats.org/officeDocument/2006/relationships/image" Target="../media/image78.jpeg"/></Relationships>
</file>

<file path=ppt/slides/_rels/slide3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84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3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5.jpg"/></Relationships>
</file>

<file path=ppt/slides/_rels/slide3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89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jpeg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3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2.jpg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5.wdp"/><Relationship Id="rId4" Type="http://schemas.openxmlformats.org/officeDocument/2006/relationships/image" Target="../media/image93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jpg"/><Relationship Id="rId3" Type="http://schemas.microsoft.com/office/2007/relationships/hdphoto" Target="../media/hdphoto2.wdp"/><Relationship Id="rId7" Type="http://schemas.openxmlformats.org/officeDocument/2006/relationships/image" Target="../media/image9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jpeg"/><Relationship Id="rId5" Type="http://schemas.openxmlformats.org/officeDocument/2006/relationships/image" Target="../media/image95.jpeg"/><Relationship Id="rId10" Type="http://schemas.openxmlformats.org/officeDocument/2006/relationships/image" Target="../media/image100.jpeg"/><Relationship Id="rId4" Type="http://schemas.openxmlformats.org/officeDocument/2006/relationships/image" Target="../media/image94.jpeg"/><Relationship Id="rId9" Type="http://schemas.openxmlformats.org/officeDocument/2006/relationships/image" Target="../media/image99.jpg"/></Relationships>
</file>

<file path=ppt/slides/_rels/slide3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1.jpeg"/></Relationships>
</file>

<file path=ppt/slides/_rels/slide3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105.jp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4.jpeg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9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jpeg"/><Relationship Id="rId3" Type="http://schemas.openxmlformats.org/officeDocument/2006/relationships/image" Target="../media/image111.jpeg"/><Relationship Id="rId7" Type="http://schemas.openxmlformats.org/officeDocument/2006/relationships/image" Target="../media/image115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jpeg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4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6.wdp"/><Relationship Id="rId4" Type="http://schemas.openxmlformats.org/officeDocument/2006/relationships/image" Target="../media/image11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1.jpeg"/><Relationship Id="rId4" Type="http://schemas.openxmlformats.org/officeDocument/2006/relationships/image" Target="../media/image120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3.gif"/><Relationship Id="rId2" Type="http://schemas.openxmlformats.org/officeDocument/2006/relationships/image" Target="../media/image12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4 300+ République Dominicaine Stock Illustrations, graphiques vectoriels  libre de droits et Clip Art - iStock | Mexique, Cuba, Punta can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3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999" y="1322335"/>
            <a:ext cx="3636000" cy="3636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999" y="2973788"/>
            <a:ext cx="2145402" cy="2145402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074953" y="804824"/>
            <a:ext cx="3899046" cy="584775"/>
          </a:xfrm>
          <a:prstGeom prst="rect">
            <a:avLst/>
          </a:prstGeom>
          <a:solidFill>
            <a:schemeClr val="accent5"/>
          </a:solidFill>
        </p:spPr>
        <p:txBody>
          <a:bodyPr wrap="square" rtlCol="0">
            <a:spAutoFit/>
          </a:bodyPr>
          <a:lstStyle/>
          <a:p>
            <a:r>
              <a:rPr lang="fr-FR" sz="3200" b="1" dirty="0" smtClean="0">
                <a:solidFill>
                  <a:srgbClr val="FF0000"/>
                </a:solidFill>
                <a:latin typeface="Andy" panose="03080602030302030203" pitchFamily="66" charset="0"/>
              </a:rPr>
              <a:t>République Dominicaine</a:t>
            </a:r>
            <a:endParaRPr lang="fr-FR" sz="3200" b="1" dirty="0">
              <a:solidFill>
                <a:srgbClr val="FF0000"/>
              </a:solidFill>
              <a:latin typeface="Andy" panose="03080602030302030203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109" y="5183458"/>
            <a:ext cx="1298448" cy="1444752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3782" y="2436066"/>
            <a:ext cx="3095625" cy="1981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481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241300" y="6375400"/>
            <a:ext cx="1170940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  -Nice--Marrakech--Îles Canaries--République dominicaine--Cuba--Pérou---Chili--Île de Pâques--Tanzanie-</a:t>
            </a:r>
            <a:endParaRPr lang="fr-FR" dirty="0">
              <a:solidFill>
                <a:schemeClr val="bg1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692400" y="2273300"/>
            <a:ext cx="1460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</a:rPr>
              <a:t>Canaries</a:t>
            </a:r>
            <a:endParaRPr lang="fr-FR" sz="2000" b="1" dirty="0">
              <a:solidFill>
                <a:schemeClr val="bg1">
                  <a:lumMod val="95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8265" b="91122" l="9802" r="8996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674" y="4559364"/>
            <a:ext cx="1116000" cy="1276162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4622800" y="5197445"/>
            <a:ext cx="1905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chemeClr val="bg1">
                    <a:lumMod val="95000"/>
                  </a:schemeClr>
                </a:solidFill>
                <a:latin typeface="Comic Sans MS" panose="030F0702030302020204" pitchFamily="66" charset="0"/>
              </a:rPr>
              <a:t>Île de Pâques</a:t>
            </a:r>
            <a:endParaRPr lang="fr-FR" sz="2000" b="1" dirty="0">
              <a:solidFill>
                <a:schemeClr val="bg1">
                  <a:lumMod val="9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835674" y="1219200"/>
            <a:ext cx="2705100" cy="646331"/>
          </a:xfrm>
          <a:prstGeom prst="rect">
            <a:avLst/>
          </a:prstGeom>
          <a:noFill/>
        </p:spPr>
        <p:txBody>
          <a:bodyPr wrap="square" rtlCol="0">
            <a:prstTxWarp prst="textFadeLeft">
              <a:avLst/>
            </a:prstTxWarp>
            <a:spAutoFit/>
          </a:bodyPr>
          <a:lstStyle/>
          <a:p>
            <a:r>
              <a:rPr lang="fr-FR" sz="3600" b="1" dirty="0" smtClean="0">
                <a:solidFill>
                  <a:srgbClr val="FED73B"/>
                </a:solidFill>
                <a:latin typeface="Comic Sans MS" panose="030F0702030302020204" pitchFamily="66" charset="0"/>
              </a:rPr>
              <a:t>En 4 </a:t>
            </a:r>
            <a:r>
              <a:rPr lang="fr-FR" sz="32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Mois</a:t>
            </a:r>
            <a:endParaRPr lang="fr-FR" sz="3200" b="1" dirty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329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957" y="3219320"/>
            <a:ext cx="3429000" cy="3429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87" y="0"/>
            <a:ext cx="6987584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709" y="46361"/>
            <a:ext cx="2052000" cy="2052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655518" y="3557392"/>
            <a:ext cx="2280066" cy="40083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5432569" y="4776723"/>
            <a:ext cx="1552398" cy="31419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Rectangle 8"/>
          <p:cNvSpPr/>
          <p:nvPr/>
        </p:nvSpPr>
        <p:spPr>
          <a:xfrm>
            <a:off x="5837520" y="4019028"/>
            <a:ext cx="1263189" cy="5735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5110619" y="3642984"/>
            <a:ext cx="1669686" cy="315241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2" name="Picture 2" descr="170+ Dominicain Latino Américain Illustrations Stock Illustrations,  graphiques vectoriels libre de droits et Clip Art - iStock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778" b="98667" l="889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1457" y="205153"/>
            <a:ext cx="3888000" cy="273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585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4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5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219189" y="275573"/>
            <a:ext cx="48976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Hôtel Alma à </a:t>
            </a:r>
            <a:r>
              <a:rPr lang="fr-FR" dirty="0" err="1" smtClean="0"/>
              <a:t>Bayahibe</a:t>
            </a:r>
            <a:r>
              <a:rPr lang="fr-FR" dirty="0" smtClean="0"/>
              <a:t>: République Dominicaine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71882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00" y="747900"/>
            <a:ext cx="11916000" cy="536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0469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4"/>
            <a:ext cx="12204000" cy="6858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57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2"/>
          <a:stretch/>
        </p:blipFill>
        <p:spPr>
          <a:xfrm>
            <a:off x="5492035" y="52251"/>
            <a:ext cx="6589830" cy="405819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69" b="39556"/>
          <a:stretch/>
        </p:blipFill>
        <p:spPr>
          <a:xfrm>
            <a:off x="135115" y="52251"/>
            <a:ext cx="5238076" cy="4058194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026" y="4162695"/>
            <a:ext cx="6858000" cy="2626849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75780" y="4409162"/>
            <a:ext cx="24502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Restaurant </a:t>
            </a:r>
            <a:r>
              <a:rPr lang="fr-FR" dirty="0" err="1" smtClean="0"/>
              <a:t>Saona</a:t>
            </a:r>
            <a:r>
              <a:rPr lang="fr-FR" dirty="0" smtClean="0"/>
              <a:t> Café</a:t>
            </a:r>
            <a:endParaRPr lang="fr-FR" dirty="0"/>
          </a:p>
          <a:p>
            <a:r>
              <a:rPr lang="fr-FR" dirty="0" err="1" smtClean="0"/>
              <a:t>Bayahibe</a:t>
            </a:r>
            <a:r>
              <a:rPr lang="fr-FR" dirty="0" smtClean="0"/>
              <a:t> port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68583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" b="887"/>
          <a:stretch/>
        </p:blipFill>
        <p:spPr>
          <a:xfrm>
            <a:off x="111318" y="102581"/>
            <a:ext cx="5464658" cy="408775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398"/>
          <a:stretch/>
        </p:blipFill>
        <p:spPr>
          <a:xfrm>
            <a:off x="5751225" y="102581"/>
            <a:ext cx="6265525" cy="4087758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18" y="4292920"/>
            <a:ext cx="5464658" cy="2430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1226" y="4292920"/>
            <a:ext cx="6265524" cy="24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585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632" y="2148840"/>
            <a:ext cx="10058400" cy="452628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354" y="111155"/>
            <a:ext cx="5328000" cy="3403999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5661764" y="576197"/>
            <a:ext cx="3657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Île </a:t>
            </a:r>
            <a:r>
              <a:rPr lang="fr-FR" dirty="0" err="1" smtClean="0"/>
              <a:t>Saona</a:t>
            </a:r>
            <a:r>
              <a:rPr lang="fr-FR" dirty="0" smtClean="0"/>
              <a:t> : à gauche  photo internet  Photoshop et passé par là.</a:t>
            </a:r>
            <a:endParaRPr lang="fr-FR" dirty="0"/>
          </a:p>
        </p:txBody>
      </p:sp>
      <p:sp>
        <p:nvSpPr>
          <p:cNvPr id="6" name="ZoneTexte 5"/>
          <p:cNvSpPr txBox="1"/>
          <p:nvPr/>
        </p:nvSpPr>
        <p:spPr>
          <a:xfrm>
            <a:off x="5661764" y="1365337"/>
            <a:ext cx="5311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Île </a:t>
            </a:r>
            <a:r>
              <a:rPr lang="fr-FR" dirty="0" err="1" smtClean="0"/>
              <a:t>Saona</a:t>
            </a:r>
            <a:r>
              <a:rPr lang="fr-FR" dirty="0" smtClean="0"/>
              <a:t> : en bas ma photo la réalité No Comment!!!!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1923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25151" y="1848180"/>
            <a:ext cx="6655244" cy="30861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17"/>
          <a:stretch/>
        </p:blipFill>
        <p:spPr>
          <a:xfrm rot="5400000">
            <a:off x="1186429" y="2044412"/>
            <a:ext cx="6655243" cy="2693636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748359" y="1848181"/>
            <a:ext cx="6655242" cy="30861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1294" y="63608"/>
            <a:ext cx="2916000" cy="6655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007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9427" y="84908"/>
            <a:ext cx="3992780" cy="6577946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6385276" y="3176550"/>
            <a:ext cx="3148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Plage </a:t>
            </a:r>
            <a:r>
              <a:rPr lang="fr-FR" dirty="0" err="1" smtClean="0"/>
              <a:t>Dominicus</a:t>
            </a: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6" y="84908"/>
            <a:ext cx="7620000" cy="31914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66" y="3545882"/>
            <a:ext cx="7620000" cy="3235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394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613621" y="405517"/>
            <a:ext cx="26239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 smtClean="0"/>
              <a:t>Bayahibe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62654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00" y="739800"/>
            <a:ext cx="11952000" cy="537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511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49710" y="1883963"/>
            <a:ext cx="6710901" cy="30861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1460" y="71560"/>
            <a:ext cx="2906438" cy="67109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128" y="71559"/>
            <a:ext cx="2927368" cy="67109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35" y="71561"/>
            <a:ext cx="2782190" cy="6710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991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0" y="772200"/>
            <a:ext cx="11808000" cy="531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9488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91399" y="1876013"/>
            <a:ext cx="6631391" cy="30861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357" y="103366"/>
            <a:ext cx="5093285" cy="663139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52006" y="1876016"/>
            <a:ext cx="6631392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759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0"/>
          <a:stretch/>
        </p:blipFill>
        <p:spPr>
          <a:xfrm>
            <a:off x="64195" y="242106"/>
            <a:ext cx="8568000" cy="637378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77826" y="242105"/>
            <a:ext cx="3244546" cy="6373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996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964"/>
          <a:stretch/>
        </p:blipFill>
        <p:spPr>
          <a:xfrm>
            <a:off x="8050368" y="135172"/>
            <a:ext cx="4035615" cy="659958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" b="825"/>
          <a:stretch/>
        </p:blipFill>
        <p:spPr>
          <a:xfrm>
            <a:off x="2876195" y="135172"/>
            <a:ext cx="5104507" cy="659958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6" y="135172"/>
            <a:ext cx="2694214" cy="6599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389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0" y="731700"/>
            <a:ext cx="11988000" cy="5394600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3999506" y="206734"/>
            <a:ext cx="38643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Plage publique de </a:t>
            </a:r>
            <a:r>
              <a:rPr lang="fr-FR" dirty="0" err="1" smtClean="0"/>
              <a:t>Dominicus</a:t>
            </a:r>
            <a:r>
              <a:rPr lang="fr-FR" dirty="0" smtClean="0"/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9605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85557" y="1887940"/>
            <a:ext cx="6607537" cy="30861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113"/>
          <a:stretch/>
        </p:blipFill>
        <p:spPr>
          <a:xfrm>
            <a:off x="121920" y="973183"/>
            <a:ext cx="8638903" cy="4526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869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323" y="95415"/>
            <a:ext cx="5201291" cy="665524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630266" y="1879987"/>
            <a:ext cx="6655241" cy="30861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610138" y="1879989"/>
            <a:ext cx="6655244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10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13"/>
          <a:stretch/>
        </p:blipFill>
        <p:spPr>
          <a:xfrm>
            <a:off x="4045906" y="0"/>
            <a:ext cx="8146093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839810" y="275666"/>
            <a:ext cx="29674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 err="1">
                <a:solidFill>
                  <a:srgbClr val="002B11"/>
                </a:solidFill>
                <a:latin typeface="Trip Sans VF"/>
              </a:rPr>
              <a:t>ChocoMuseo</a:t>
            </a:r>
            <a:r>
              <a:rPr lang="fr-FR" b="1" dirty="0">
                <a:solidFill>
                  <a:srgbClr val="002B11"/>
                </a:solidFill>
                <a:latin typeface="Trip Sans VF"/>
              </a:rPr>
              <a:t> Punta Cana</a:t>
            </a: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38587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4925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0" y="0"/>
            <a:ext cx="6858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173248" cy="344465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943" y="3564000"/>
            <a:ext cx="5206191" cy="329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9303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0" y="507412"/>
            <a:ext cx="5868000" cy="26406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000" y="507412"/>
            <a:ext cx="5868000" cy="26406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000" y="3655423"/>
            <a:ext cx="5868000" cy="26406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0000" y="3674606"/>
            <a:ext cx="5868000" cy="2621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5810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171" y="65585"/>
            <a:ext cx="3888000" cy="2187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1" r="11001"/>
          <a:stretch/>
        </p:blipFill>
        <p:spPr>
          <a:xfrm>
            <a:off x="7968344" y="89438"/>
            <a:ext cx="4109688" cy="6673151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4" y="4567637"/>
            <a:ext cx="3792585" cy="2194952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171" y="4575589"/>
            <a:ext cx="3888000" cy="2187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585"/>
            <a:ext cx="3887998" cy="2187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2318170"/>
            <a:ext cx="3888000" cy="2154056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171" y="2342022"/>
            <a:ext cx="3888000" cy="213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932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828" y="0"/>
            <a:ext cx="4901172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236000" cy="3444658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39170"/>
            <a:ext cx="7236000" cy="3318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8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0" y="772200"/>
            <a:ext cx="11808000" cy="531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431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257" y="101129"/>
            <a:ext cx="5976000" cy="323079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63313" y="3883638"/>
            <a:ext cx="5976000" cy="28956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0" b="1841"/>
          <a:stretch/>
        </p:blipFill>
        <p:spPr>
          <a:xfrm>
            <a:off x="78381" y="2940059"/>
            <a:ext cx="5976000" cy="3839179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8610064" y="3435545"/>
            <a:ext cx="17810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smtClean="0"/>
              <a:t>Île Catalina</a:t>
            </a:r>
            <a:endParaRPr lang="fr-FR" sz="24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130"/>
            <a:ext cx="6084000" cy="2689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957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8030" y="104794"/>
            <a:ext cx="7927953" cy="2997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91" y="521805"/>
            <a:ext cx="4032000" cy="5600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6182" y="3146521"/>
            <a:ext cx="7920000" cy="362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085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5416" y="166976"/>
            <a:ext cx="6024584" cy="344250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55620" y="1917253"/>
            <a:ext cx="6492249" cy="299169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6" y="3791824"/>
            <a:ext cx="6168584" cy="28674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16724" y="1870051"/>
            <a:ext cx="6492251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672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0" y="731700"/>
            <a:ext cx="11988000" cy="539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94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18" y="3784978"/>
            <a:ext cx="5792682" cy="26568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81796" y="1943374"/>
            <a:ext cx="6607534" cy="29593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01183" y="1879987"/>
            <a:ext cx="6607533" cy="3086100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403534" y="3415646"/>
            <a:ext cx="3558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 smtClean="0"/>
              <a:t>Frabrique</a:t>
            </a:r>
            <a:r>
              <a:rPr lang="fr-FR" dirty="0" smtClean="0"/>
              <a:t> de Cigares à la Romana:</a:t>
            </a:r>
            <a:endParaRPr lang="fr-FR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18" y="119269"/>
            <a:ext cx="5792681" cy="3296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96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600779" y="1502174"/>
            <a:ext cx="6591633" cy="385762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454552" y="1813436"/>
            <a:ext cx="6591631" cy="3235106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6" r="1399"/>
          <a:stretch/>
        </p:blipFill>
        <p:spPr>
          <a:xfrm>
            <a:off x="8261405" y="135168"/>
            <a:ext cx="3698623" cy="6591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2929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000" y="764100"/>
            <a:ext cx="11844000" cy="5329800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287617" y="318051"/>
            <a:ext cx="30771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Place Colomb :Saint Domingue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1395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00" y="103367"/>
            <a:ext cx="4392000" cy="19764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000" y="4750407"/>
            <a:ext cx="4392000" cy="19764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526" y="4476584"/>
            <a:ext cx="4392000" cy="2305882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72280" y="1872037"/>
            <a:ext cx="6623439" cy="30861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5907540" y="1940275"/>
            <a:ext cx="22820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Quartier Colonial</a:t>
            </a:r>
            <a:endParaRPr lang="fr-FR" b="1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381" b="10271"/>
          <a:stretch/>
        </p:blipFill>
        <p:spPr>
          <a:xfrm>
            <a:off x="96000" y="2146853"/>
            <a:ext cx="4392000" cy="2536467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>
            <a:off x="882753" y="2183134"/>
            <a:ext cx="24251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Alcazar de Colomb</a:t>
            </a:r>
            <a:endParaRPr lang="fr-FR" dirty="0"/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526" y="2309607"/>
            <a:ext cx="4368712" cy="2091443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7170" y="121853"/>
            <a:ext cx="4434356" cy="1818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73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0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436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70" y="447261"/>
            <a:ext cx="6036730" cy="2770200"/>
          </a:xfrm>
          <a:prstGeom prst="rect">
            <a:avLst/>
          </a:prstGeom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6000" y="447261"/>
            <a:ext cx="6049983" cy="2770200"/>
          </a:xfrm>
          <a:prstGeom prst="rect">
            <a:avLst/>
          </a:prstGeom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270" y="3675286"/>
            <a:ext cx="5916730" cy="2759635"/>
          </a:xfrm>
          <a:prstGeom prst="rect">
            <a:avLst/>
          </a:prstGeom>
        </p:spPr>
      </p:pic>
      <p:sp>
        <p:nvSpPr>
          <p:cNvPr id="2" name="ZoneTexte 1"/>
          <p:cNvSpPr txBox="1"/>
          <p:nvPr/>
        </p:nvSpPr>
        <p:spPr>
          <a:xfrm>
            <a:off x="556591" y="580445"/>
            <a:ext cx="23615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Le Phare de Colomb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6940193" y="2745188"/>
            <a:ext cx="49808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chemeClr val="bg1"/>
                </a:solidFill>
                <a:latin typeface="Google Sans"/>
              </a:rPr>
              <a:t>Museo de las Casas </a:t>
            </a:r>
            <a:r>
              <a:rPr lang="es-ES" dirty="0" smtClean="0">
                <a:solidFill>
                  <a:schemeClr val="bg1"/>
                </a:solidFill>
                <a:latin typeface="Google Sans"/>
              </a:rPr>
              <a:t>Reales, </a:t>
            </a:r>
            <a:r>
              <a:rPr lang="es-ES" dirty="0" err="1" smtClean="0">
                <a:solidFill>
                  <a:schemeClr val="bg1"/>
                </a:solidFill>
                <a:latin typeface="Google Sans"/>
              </a:rPr>
              <a:t>Quartier</a:t>
            </a:r>
            <a:r>
              <a:rPr lang="es-ES" dirty="0" smtClean="0">
                <a:solidFill>
                  <a:schemeClr val="bg1"/>
                </a:solidFill>
                <a:latin typeface="Google Sans"/>
              </a:rPr>
              <a:t>  Colonial</a:t>
            </a:r>
            <a:endParaRPr lang="es-ES" b="0" i="0" dirty="0">
              <a:solidFill>
                <a:schemeClr val="bg1"/>
              </a:solidFill>
              <a:effectLst/>
              <a:latin typeface="Google Sans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78"/>
          <a:stretch/>
        </p:blipFill>
        <p:spPr>
          <a:xfrm>
            <a:off x="6053593" y="3323233"/>
            <a:ext cx="6048000" cy="3387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268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3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6049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380000" cy="3321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32315"/>
            <a:ext cx="7380000" cy="3321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546850" y="1212850"/>
            <a:ext cx="6858000" cy="443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316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"/>
            <a:ext cx="4320000" cy="2185863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000" y="11"/>
            <a:ext cx="4320000" cy="218586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20988"/>
            <a:ext cx="4320000" cy="2169573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91499"/>
            <a:ext cx="4320000" cy="2266501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000" y="2320987"/>
            <a:ext cx="4320000" cy="216957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2000" y="4591499"/>
            <a:ext cx="4320000" cy="226650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6200" y="8"/>
            <a:ext cx="3475800" cy="218586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396200" y="2274838"/>
            <a:ext cx="3475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212529"/>
                </a:solidFill>
                <a:latin typeface="Playfair Display"/>
              </a:rPr>
              <a:t>Site protégé depuis 1972, le parc national Los </a:t>
            </a:r>
            <a:r>
              <a:rPr lang="fr-FR" dirty="0" err="1">
                <a:solidFill>
                  <a:srgbClr val="212529"/>
                </a:solidFill>
                <a:latin typeface="Playfair Display"/>
              </a:rPr>
              <a:t>Tres</a:t>
            </a:r>
            <a:r>
              <a:rPr lang="fr-FR" dirty="0">
                <a:solidFill>
                  <a:srgbClr val="212529"/>
                </a:solidFill>
                <a:latin typeface="Playfair Display"/>
              </a:rPr>
              <a:t> </a:t>
            </a:r>
            <a:r>
              <a:rPr lang="fr-FR" dirty="0" err="1" smtClean="0">
                <a:solidFill>
                  <a:srgbClr val="212529"/>
                </a:solidFill>
                <a:latin typeface="Playfair Display"/>
              </a:rPr>
              <a:t>Ojos</a:t>
            </a:r>
            <a:r>
              <a:rPr lang="fr-FR" dirty="0" smtClean="0">
                <a:solidFill>
                  <a:srgbClr val="212529"/>
                </a:solidFill>
                <a:latin typeface="Playfair Display"/>
              </a:rPr>
              <a:t> </a:t>
            </a:r>
            <a:r>
              <a:rPr lang="fr-FR" b="1" cap="all" dirty="0"/>
              <a:t> de Saint-Domingue</a:t>
            </a:r>
            <a:r>
              <a:rPr lang="fr-FR" dirty="0" smtClean="0">
                <a:solidFill>
                  <a:srgbClr val="212529"/>
                </a:solidFill>
                <a:latin typeface="Playfair Display"/>
              </a:rPr>
              <a:t> </a:t>
            </a:r>
            <a:r>
              <a:rPr lang="fr-FR" dirty="0">
                <a:solidFill>
                  <a:srgbClr val="212529"/>
                </a:solidFill>
                <a:latin typeface="Playfair Display"/>
              </a:rPr>
              <a:t>se compose de trois lagunes d’eau claire qui, sous la roche des grottes qui les abritent, se colorent d’une myriade de lumières étincelantes. Alimentées par la rivière souterraine </a:t>
            </a:r>
            <a:r>
              <a:rPr lang="fr-FR" dirty="0" err="1">
                <a:solidFill>
                  <a:srgbClr val="212529"/>
                </a:solidFill>
                <a:latin typeface="Playfair Display"/>
              </a:rPr>
              <a:t>Brujuela</a:t>
            </a:r>
            <a:r>
              <a:rPr lang="fr-FR" dirty="0">
                <a:solidFill>
                  <a:srgbClr val="212529"/>
                </a:solidFill>
                <a:latin typeface="Playfair Display"/>
              </a:rPr>
              <a:t>, ces petites cavernes étaient autrefois investies pour les cérémonies religieuses des Tainos, une ethnie amérindienne qui occupait les Antilles avant l’arrivée des Européens au XV</a:t>
            </a:r>
            <a:r>
              <a:rPr lang="fr-FR" baseline="30000" dirty="0">
                <a:solidFill>
                  <a:srgbClr val="212529"/>
                </a:solidFill>
                <a:latin typeface="Playfair Display"/>
              </a:rPr>
              <a:t>e</a:t>
            </a:r>
            <a:r>
              <a:rPr lang="fr-FR" dirty="0">
                <a:solidFill>
                  <a:srgbClr val="212529"/>
                </a:solidFill>
                <a:latin typeface="Playfair Display"/>
              </a:rPr>
              <a:t> siècle.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2913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0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219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5472000" cy="3356975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7974"/>
            <a:ext cx="6732000" cy="333002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000" y="0"/>
            <a:ext cx="6696000" cy="335697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6684" y="3527974"/>
            <a:ext cx="5365315" cy="3330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8690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40000" cy="684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000" y="0"/>
            <a:ext cx="5352000" cy="6840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3906" y="5395248"/>
            <a:ext cx="1298448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403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623</TotalTime>
  <Words>187</Words>
  <Application>Microsoft Office PowerPoint</Application>
  <PresentationFormat>Grand écran</PresentationFormat>
  <Paragraphs>22</Paragraphs>
  <Slides>44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53" baseType="lpstr">
      <vt:lpstr>Andy</vt:lpstr>
      <vt:lpstr>Arial</vt:lpstr>
      <vt:lpstr>Calibri</vt:lpstr>
      <vt:lpstr>Calibri Light</vt:lpstr>
      <vt:lpstr>Comic Sans MS</vt:lpstr>
      <vt:lpstr>Google Sans</vt:lpstr>
      <vt:lpstr>Playfair Display</vt:lpstr>
      <vt:lpstr>Trip Sans VF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37</cp:revision>
  <dcterms:created xsi:type="dcterms:W3CDTF">2024-03-31T18:44:21Z</dcterms:created>
  <dcterms:modified xsi:type="dcterms:W3CDTF">2026-03-09T15:40:55Z</dcterms:modified>
</cp:coreProperties>
</file>