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78" r:id="rId25"/>
    <p:sldId id="281" r:id="rId26"/>
    <p:sldId id="282" r:id="rId27"/>
    <p:sldId id="283" r:id="rId28"/>
    <p:sldId id="284" r:id="rId29"/>
    <p:sldId id="285" r:id="rId30"/>
    <p:sldId id="25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5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1A309-B787-B59C-BEA0-6E49B4715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D0489F-8B1D-4BBE-885B-84DD5C153C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588D20-D3F4-64F6-6F27-7B84BCFF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3267D4-2903-1CBF-720B-E6E056E20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1BE8C4-732D-2202-144D-832247D1A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32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A052F-6A94-B421-0856-01482AB69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33C63A-6DAC-0EBC-AE96-B206A576D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0AC7BC-8FE6-D468-05CC-4905D0E9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240A46-CA36-0166-30AC-4A282D41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42770-97A8-2977-1E08-0897ED59A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77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84AA1-FB36-6123-0AB8-AEE4849F0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96259D-4FD3-221E-F1D2-EAECDEDF5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D7DD06-32EB-0A08-3BEB-78D721EB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D750F8-262D-5E47-38FD-0B8DC22D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ECCFED-F0C4-5D74-1D42-D301FFF3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73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1E2C2-794B-0779-F452-D551CF15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90F559-8F80-6AE0-29B5-9BE15ABC8D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BBE8A0-3E83-577A-0FFF-F44644EED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B7C0A2-C916-67C4-6333-ABADDD51B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F54050-02B5-864C-56CE-E73D7A285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19F2B2-7F3F-61A9-52A8-960F420C2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58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D02C0-CBA4-2C6A-90D0-5326EA421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7F14C6-B75B-642A-AC41-12DCF39BD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B65B22-C851-0E1A-83E2-26A8BAF2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78002D-D2FE-F1BA-A20A-01A870E5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DAD8BF5-BBA7-8E9E-4C24-A60606D189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016EDD-26B6-06B8-3F64-23F02C7AB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FE382A-1018-B037-E087-343ACDA3E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D7688C-5C5B-BDEE-60ED-E9BD94DD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10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DFB5F-D27A-FF09-64D2-23D17B9AA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0757527-97DC-9861-6167-1CD96454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9A339F7-0C5C-F2D4-C657-E255DD392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0795E7-7EF6-2686-4B50-DC1FDFEAC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35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5807E4-7520-62AD-4185-56EA89A98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59455B-4E06-897C-A6A1-830F5C589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CF1417-C20E-9AF1-89C5-24801587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7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2E4F6-7F2E-48E7-871A-3DF1B1046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78A58B-FB2C-86A1-8BFA-ADE69381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41446D-4D74-524B-7B1F-2B6A6FD89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8B3178-20F6-B06C-60BC-522B8DC7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7F5006-129B-FCA9-BCD1-EA3E91A87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D235B9-2113-9C7A-6DB7-A5F8E67E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78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D679A-15CF-6F89-11EF-B4B08F754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4050FC5-FF5A-FE77-B457-8DDD6BC8DA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5859FF-9875-24FC-A0CB-C30CC4EB2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B83080-EDAF-7C10-3A9D-490996FE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A31007-D22E-64EE-9494-8249E9446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949464-2EE5-EB60-E4C8-FC4E1E293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6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42CB1-8228-9013-DB7A-BA566FFC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50FBE3-FDB4-D81E-E2C0-32FF0A0B7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67FE9F-5162-CA82-2126-BD1E529B5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1C54E2-75DF-6391-0125-42286678F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865303-49F4-F0F1-7505-84CC5E6BF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41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62B6AE-B8FB-3698-C128-FB39B17A2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7E1D8E-3693-9115-87BD-CE985DB584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EB3E9-CD7F-8BD2-9285-724057C99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EB040-98E6-A400-FAA9-1EE795456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ABE67-67D6-914E-A1C9-CF7F0740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7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DEB4E1-5BF3-109F-E43C-CFC77212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A2E5C3-496C-2B5A-B8FB-6F99EB1DD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873845-A340-DA83-A2FA-D952BCACB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260693-5E84-4965-A87B-ACADBD23534C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E3D6F2-A21C-80C1-8D54-616EDD6FA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BF4F39-6A6B-6A18-34B3-7DA882368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F9E8C-355D-CDCF-118C-A07D476B7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421878-CE7B-017F-D988-C70312D0B7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526" y="297000"/>
            <a:ext cx="9432837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8535CE-4AFD-709F-BC4D-EA8C03A0702D}"/>
              </a:ext>
            </a:extLst>
          </p:cNvPr>
          <p:cNvSpPr txBox="1"/>
          <p:nvPr/>
        </p:nvSpPr>
        <p:spPr>
          <a:xfrm>
            <a:off x="3062122" y="297000"/>
            <a:ext cx="6325644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La ville de Sartène. - Corse</a:t>
            </a:r>
          </a:p>
        </p:txBody>
      </p:sp>
    </p:spTree>
    <p:extLst>
      <p:ext uri="{BB962C8B-B14F-4D97-AF65-F5344CB8AC3E}">
        <p14:creationId xmlns:p14="http://schemas.microsoft.com/office/powerpoint/2010/main" val="935565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  <p:sndAc>
          <p:stSnd loop="1">
            <p:snd r:embed="rId2" name="Terra Corsa (Clip officiel).wav"/>
          </p:stSnd>
        </p:sndAc>
      </p:transition>
    </mc:Choice>
    <mc:Fallback>
      <p:transition spd="slow" advClick="0" advTm="12000">
        <p:fade/>
        <p:sndAc>
          <p:stSnd loop="1">
            <p:snd r:embed="rId2" name="Terra Cors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08759-8EFF-B25B-80CB-0B50F2741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C0F5DB9-56F5-C633-EF04-D95FB2D9B372}"/>
              </a:ext>
            </a:extLst>
          </p:cNvPr>
          <p:cNvSpPr txBox="1"/>
          <p:nvPr/>
        </p:nvSpPr>
        <p:spPr>
          <a:xfrm>
            <a:off x="179539" y="0"/>
            <a:ext cx="1204168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Sartène est une commune française située dans la circonscription départementale de la Corse-du-Sud et le territoire de la collectivité de Corse. Capitale du Sartenais, Sartène a le rang de sous-préfecture de Corse-du-Sud. Ses habitants sont appelés les Sartenais (en corse </a:t>
            </a:r>
            <a:r>
              <a:rPr lang="fr-FR" sz="5400" b="1" dirty="0" err="1">
                <a:solidFill>
                  <a:schemeClr val="bg1"/>
                </a:solidFill>
              </a:rPr>
              <a:t>Sartinesi</a:t>
            </a:r>
            <a:r>
              <a:rPr lang="fr-FR" sz="5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59944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AAE0F-356F-5407-622E-475A095E9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BFFF50-3678-D083-77F0-A6397B448A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654518"/>
            <a:ext cx="11628000" cy="354896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77D863-FEEC-0B94-7DF5-FCAAEE756DA6}"/>
              </a:ext>
            </a:extLst>
          </p:cNvPr>
          <p:cNvSpPr txBox="1"/>
          <p:nvPr/>
        </p:nvSpPr>
        <p:spPr>
          <a:xfrm>
            <a:off x="4211631" y="5203481"/>
            <a:ext cx="8567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Panorama sur la ville.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30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F239F-949C-6BD7-ADFE-6C0510BE2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BDDB52-9A48-DEAC-CF05-2A012AFCF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27" y="297000"/>
            <a:ext cx="8352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4403B-A4CE-84F7-6EE7-524123469751}"/>
              </a:ext>
            </a:extLst>
          </p:cNvPr>
          <p:cNvSpPr txBox="1"/>
          <p:nvPr/>
        </p:nvSpPr>
        <p:spPr>
          <a:xfrm>
            <a:off x="8686027" y="2354635"/>
            <a:ext cx="32442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Sartène, construite sur d'énormes blocs rocheux ; on y entre par le pont de la Scaledda.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16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2D671-9D04-3BD2-3A9C-135C775CA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EEA0DD-383B-9032-822D-5F20462E43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000" y="423000"/>
            <a:ext cx="10688000" cy="60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D617B2-BAAE-6FBE-FB1B-D7AD0D0C483B}"/>
              </a:ext>
            </a:extLst>
          </p:cNvPr>
          <p:cNvSpPr txBox="1"/>
          <p:nvPr/>
        </p:nvSpPr>
        <p:spPr>
          <a:xfrm>
            <a:off x="752000" y="423000"/>
            <a:ext cx="5498926" cy="52322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Vue de Sartène depuis un drone.</a:t>
            </a:r>
          </a:p>
        </p:txBody>
      </p:sp>
    </p:spTree>
    <p:extLst>
      <p:ext uri="{BB962C8B-B14F-4D97-AF65-F5344CB8AC3E}">
        <p14:creationId xmlns:p14="http://schemas.microsoft.com/office/powerpoint/2010/main" val="221323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7278D-3B0F-E13A-7BE4-745CA6281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439B81-6B5E-4B25-93D8-D3EBF64986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263" y="405000"/>
            <a:ext cx="8064000" cy="60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277241-4CA1-1ED1-55D2-99400EEBB081}"/>
              </a:ext>
            </a:extLst>
          </p:cNvPr>
          <p:cNvSpPr txBox="1"/>
          <p:nvPr/>
        </p:nvSpPr>
        <p:spPr>
          <a:xfrm>
            <a:off x="709808" y="2652387"/>
            <a:ext cx="31064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L'hôtel de ville de Sartène, ancien palais des Lieutenants génois.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91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50111-141C-67FF-381B-AB0A7A4D1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5472CF-A688-E9FF-34FA-D8E0312C11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855" y="279000"/>
            <a:ext cx="34201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C3B475-8F49-7A91-664A-00593B989F98}"/>
              </a:ext>
            </a:extLst>
          </p:cNvPr>
          <p:cNvSpPr txBox="1"/>
          <p:nvPr/>
        </p:nvSpPr>
        <p:spPr>
          <a:xfrm>
            <a:off x="7891397" y="2931090"/>
            <a:ext cx="37828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Échauguette, sur les fortifications.</a:t>
            </a:r>
          </a:p>
        </p:txBody>
      </p:sp>
    </p:spTree>
    <p:extLst>
      <p:ext uri="{BB962C8B-B14F-4D97-AF65-F5344CB8AC3E}">
        <p14:creationId xmlns:p14="http://schemas.microsoft.com/office/powerpoint/2010/main" val="35619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46E0F-0483-907A-C6E2-47459A393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1FEFCA-6A60-FB2F-9C1E-99DBCBE56F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781" y="477000"/>
            <a:ext cx="8849101" cy="59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919DA-2B0E-4CCC-500D-D8F17E4F1BC6}"/>
              </a:ext>
            </a:extLst>
          </p:cNvPr>
          <p:cNvSpPr txBox="1"/>
          <p:nvPr/>
        </p:nvSpPr>
        <p:spPr>
          <a:xfrm>
            <a:off x="112734" y="3429000"/>
            <a:ext cx="32191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L'échauguette et le rempart.</a:t>
            </a:r>
          </a:p>
        </p:txBody>
      </p:sp>
    </p:spTree>
    <p:extLst>
      <p:ext uri="{BB962C8B-B14F-4D97-AF65-F5344CB8AC3E}">
        <p14:creationId xmlns:p14="http://schemas.microsoft.com/office/powerpoint/2010/main" val="394775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F2A5-457A-A6C8-36DA-A48193F8A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5D154F-519E-6E6A-C80E-BFE8B9EAC8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355" y="297000"/>
            <a:ext cx="4698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1B8010-BC41-157F-3D58-6ADCFFAA7DF0}"/>
              </a:ext>
            </a:extLst>
          </p:cNvPr>
          <p:cNvSpPr txBox="1"/>
          <p:nvPr/>
        </p:nvSpPr>
        <p:spPr>
          <a:xfrm>
            <a:off x="8467595" y="2931090"/>
            <a:ext cx="35072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 A spin'a cavallu du XIIIe siècle.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73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A19C4-CEC1-51C1-6725-08469F3E8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E779C2-640C-5177-AFF4-43FE24DB99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474" y="279000"/>
            <a:ext cx="63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70224F-B0D0-F2A9-F74A-37CA9E37A028}"/>
              </a:ext>
            </a:extLst>
          </p:cNvPr>
          <p:cNvSpPr txBox="1"/>
          <p:nvPr/>
        </p:nvSpPr>
        <p:spPr>
          <a:xfrm>
            <a:off x="337159" y="2305615"/>
            <a:ext cx="22922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Église du couvent San Damiano (Saint Damien).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0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DE2CD-9F30-C900-2F72-DCBBE689B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0016EC-7DE6-ECEC-BF5F-4F215D9D16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395" y="297000"/>
            <a:ext cx="4173847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2B1DA0-AFE6-E64D-882E-867810856B20}"/>
              </a:ext>
            </a:extLst>
          </p:cNvPr>
          <p:cNvSpPr txBox="1"/>
          <p:nvPr/>
        </p:nvSpPr>
        <p:spPr>
          <a:xfrm>
            <a:off x="7816242" y="2617940"/>
            <a:ext cx="3933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Sartène_ruelle_étroite_avec_escalier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50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547ED-BC20-C93D-AC57-7995EE5BB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F747DF-E868-5537-1E4D-10E459FD66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000" y="421706"/>
            <a:ext cx="9036000" cy="601458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47290F-3EEF-D80A-68A4-14E3002C5056}"/>
              </a:ext>
            </a:extLst>
          </p:cNvPr>
          <p:cNvSpPr txBox="1"/>
          <p:nvPr/>
        </p:nvSpPr>
        <p:spPr>
          <a:xfrm>
            <a:off x="4258849" y="5913074"/>
            <a:ext cx="404590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Rue_de_Sartène_Corse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9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7D99A-2CE8-3224-7AA1-123E0EBEB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BCC80E-077E-6C5D-E5F8-094D6CCFA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548902"/>
            <a:ext cx="11160000" cy="576019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6923D-F822-93F7-FCA9-25490E3AEAA3}"/>
              </a:ext>
            </a:extLst>
          </p:cNvPr>
          <p:cNvSpPr txBox="1"/>
          <p:nvPr/>
        </p:nvSpPr>
        <p:spPr>
          <a:xfrm>
            <a:off x="2091847" y="6309097"/>
            <a:ext cx="8605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Cala di Roccapina et sa plage au fond de la baie.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7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5BE09-B463-2D1F-F53F-684AEDF2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6240AC-8FAC-E1CE-A943-F0D83F1989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718" y="297000"/>
            <a:ext cx="9432837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3BE202-FFCF-AD29-4A0D-88052750C298}"/>
              </a:ext>
            </a:extLst>
          </p:cNvPr>
          <p:cNvSpPr txBox="1"/>
          <p:nvPr/>
        </p:nvSpPr>
        <p:spPr>
          <a:xfrm>
            <a:off x="306027" y="2376814"/>
            <a:ext cx="20166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Lion de Roccapina, couronné d'une tour génoise en ruines.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0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ABB7E-4525-2551-9DF0-1E95F88E3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A087FDF-DD4C-D28E-5E3F-96FE6339C0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929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F12C360-1230-54C6-7B55-73F868C958C1}"/>
              </a:ext>
            </a:extLst>
          </p:cNvPr>
          <p:cNvSpPr txBox="1"/>
          <p:nvPr/>
        </p:nvSpPr>
        <p:spPr>
          <a:xfrm>
            <a:off x="9031266" y="3118981"/>
            <a:ext cx="3043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du couvent Saint-Damien, en bordure de Sartène.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71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70F2-3649-252C-850B-58E67C9CC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B25E16-AA1F-F205-0A52-BD98BA182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5561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3D7BC7-6EA9-402D-85EF-BF6D4ED16C8E}"/>
              </a:ext>
            </a:extLst>
          </p:cNvPr>
          <p:cNvSpPr txBox="1"/>
          <p:nvPr/>
        </p:nvSpPr>
        <p:spPr>
          <a:xfrm>
            <a:off x="626301" y="3530272"/>
            <a:ext cx="22755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Visiter Sartene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13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6A0D1-89E5-D2F3-8D1C-AD666E20E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67F346-15AD-FC2F-FACA-DF880656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35" y="297000"/>
            <a:ext cx="9396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5C28F40-8DE3-CCB6-B0E5-365EA60F589E}"/>
              </a:ext>
            </a:extLst>
          </p:cNvPr>
          <p:cNvSpPr txBox="1"/>
          <p:nvPr/>
        </p:nvSpPr>
        <p:spPr>
          <a:xfrm>
            <a:off x="9861551" y="1048562"/>
            <a:ext cx="253086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>
                    <a:lumMod val="95000"/>
                  </a:schemeClr>
                </a:solidFill>
              </a:rPr>
              <a:t>Visiter</a:t>
            </a:r>
          </a:p>
          <a:p>
            <a:r>
              <a:rPr lang="fr-FR" sz="4400" b="1" dirty="0">
                <a:solidFill>
                  <a:schemeClr val="bg1">
                    <a:lumMod val="95000"/>
                  </a:schemeClr>
                </a:solidFill>
              </a:rPr>
              <a:t>La Ville De Sartène – Corse  A Suivre</a:t>
            </a:r>
          </a:p>
        </p:txBody>
      </p:sp>
    </p:spTree>
    <p:extLst>
      <p:ext uri="{BB962C8B-B14F-4D97-AF65-F5344CB8AC3E}">
        <p14:creationId xmlns:p14="http://schemas.microsoft.com/office/powerpoint/2010/main" val="168208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CEEF2-D61B-4011-2EA5-8D61C1E7F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2099D7-011F-201E-5A49-892C37FF1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47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439468-A57B-6A25-2538-BFD2D4D04A01}"/>
              </a:ext>
            </a:extLst>
          </p:cNvPr>
          <p:cNvSpPr txBox="1"/>
          <p:nvPr/>
        </p:nvSpPr>
        <p:spPr>
          <a:xfrm>
            <a:off x="9995770" y="3306871"/>
            <a:ext cx="20918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Une Ruelle à Sartène ( Corse )</a:t>
            </a:r>
          </a:p>
        </p:txBody>
      </p:sp>
    </p:spTree>
    <p:extLst>
      <p:ext uri="{BB962C8B-B14F-4D97-AF65-F5344CB8AC3E}">
        <p14:creationId xmlns:p14="http://schemas.microsoft.com/office/powerpoint/2010/main" val="262415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B5B65-2206-CBBA-3256-2BA192753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F8CA2B-DBF9-6E7E-EDBC-9862758D4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019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F2D7D-51B6-4C86-3AD1-5046617E7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488185B-CCBE-6E81-5CBF-49BE95553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95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871F80-89A6-AEF7-5561-63755BBB05C9}"/>
              </a:ext>
            </a:extLst>
          </p:cNvPr>
          <p:cNvSpPr txBox="1"/>
          <p:nvPr/>
        </p:nvSpPr>
        <p:spPr>
          <a:xfrm>
            <a:off x="1298532" y="3341317"/>
            <a:ext cx="28809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SARTENE-CORSE-CORSICA</a:t>
            </a:r>
          </a:p>
        </p:txBody>
      </p:sp>
    </p:spTree>
    <p:extLst>
      <p:ext uri="{BB962C8B-B14F-4D97-AF65-F5344CB8AC3E}">
        <p14:creationId xmlns:p14="http://schemas.microsoft.com/office/powerpoint/2010/main" val="307447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AFB5F-C8FA-000D-8578-8CDF126B8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82047D-3477-937A-0913-F9FA0C3B5C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008" y="279000"/>
            <a:ext cx="472263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827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73073-C1AA-4232-619B-36B687102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DE935B-EED4-804D-4E1B-19205941B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517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1FD10-22F1-4911-A0B9-F335456B1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6F62E8-331C-9A65-DE3E-0EC68B1D49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135" y="279000"/>
            <a:ext cx="472973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1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5B4F5-9B85-AEE7-0499-E99268C1B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0EBEA6-B962-2B56-A550-B3546F733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810" y="223902"/>
            <a:ext cx="4264880" cy="640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02D37-0EC3-7A47-3E31-A144759D8B4A}"/>
              </a:ext>
            </a:extLst>
          </p:cNvPr>
          <p:cNvSpPr txBox="1"/>
          <p:nvPr/>
        </p:nvSpPr>
        <p:spPr>
          <a:xfrm>
            <a:off x="8229600" y="3428967"/>
            <a:ext cx="36200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plus corse des villes corses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37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0228-9FFD-B1BD-7F67-B196D04EE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F0B181-B9DC-03FD-D854-C1DEC8903F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0628" y="436993"/>
            <a:ext cx="9441250" cy="598401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8460B-CED8-696A-2722-0D894B9086E3}"/>
              </a:ext>
            </a:extLst>
          </p:cNvPr>
          <p:cNvSpPr txBox="1"/>
          <p:nvPr/>
        </p:nvSpPr>
        <p:spPr>
          <a:xfrm>
            <a:off x="0" y="3429000"/>
            <a:ext cx="22906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MARCHE DE SARTENE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82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EE00A-586D-0105-1ABD-692B9173C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75594A-B440-FD58-9B50-85608486C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29" y="297000"/>
            <a:ext cx="939145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7F481-12A5-8355-4390-8FCDFF52FF9B}"/>
              </a:ext>
            </a:extLst>
          </p:cNvPr>
          <p:cNvSpPr txBox="1"/>
          <p:nvPr/>
        </p:nvSpPr>
        <p:spPr>
          <a:xfrm>
            <a:off x="9845458" y="2768252"/>
            <a:ext cx="23465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SARTÈ - SARTENE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5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8B2E6-AAE4-DD37-185D-9BFC8E488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FA5442-29F6-2561-3755-7F1D9C2476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7941" y="297000"/>
            <a:ext cx="9396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574132-BD34-0534-B46D-063CE8A30A37}"/>
              </a:ext>
            </a:extLst>
          </p:cNvPr>
          <p:cNvSpPr txBox="1"/>
          <p:nvPr/>
        </p:nvSpPr>
        <p:spPr>
          <a:xfrm>
            <a:off x="526093" y="3118981"/>
            <a:ext cx="20918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Produits Corse</a:t>
            </a:r>
          </a:p>
        </p:txBody>
      </p:sp>
    </p:spTree>
    <p:extLst>
      <p:ext uri="{BB962C8B-B14F-4D97-AF65-F5344CB8AC3E}">
        <p14:creationId xmlns:p14="http://schemas.microsoft.com/office/powerpoint/2010/main" val="1462192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43CBD-69A6-94BF-3796-54EAA3C4C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3701C2-114A-6E58-8FFA-B1A93941C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518" y="279000"/>
            <a:ext cx="94454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8A51E9-5299-CBD4-797E-6A225E918BF4}"/>
              </a:ext>
            </a:extLst>
          </p:cNvPr>
          <p:cNvSpPr txBox="1"/>
          <p:nvPr/>
        </p:nvSpPr>
        <p:spPr>
          <a:xfrm>
            <a:off x="10121030" y="1340285"/>
            <a:ext cx="20709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Sartenais Valinco Taravo c’est de grandes plages de sable fin, des criques confidentielles ou encore une rivière en plein maquis…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20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DD490-DC15-EAD1-9BC4-429ED1C2D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AC7A6C-6B98-4F36-73D3-1A4D69CBCA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000" y="319811"/>
            <a:ext cx="9648000" cy="538932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6E05A74-035A-2C38-BA2E-4B74A61A3AD2}"/>
              </a:ext>
            </a:extLst>
          </p:cNvPr>
          <p:cNvSpPr txBox="1"/>
          <p:nvPr/>
        </p:nvSpPr>
        <p:spPr>
          <a:xfrm>
            <a:off x="1207008" y="5709132"/>
            <a:ext cx="10265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Perchée sur un promontoire rocheux en Corse-du-Sud, Sartène est une ville au charme authentique, surnommée par Prosper Mérimée « la plus corse des villes corses ». Avec ses ruelles pittoresques</a:t>
            </a:r>
          </a:p>
        </p:txBody>
      </p:sp>
    </p:spTree>
    <p:extLst>
      <p:ext uri="{BB962C8B-B14F-4D97-AF65-F5344CB8AC3E}">
        <p14:creationId xmlns:p14="http://schemas.microsoft.com/office/powerpoint/2010/main" val="9957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8F2F77C-B32E-A90A-4A9A-0F9B1E70ABC1}"/>
              </a:ext>
            </a:extLst>
          </p:cNvPr>
          <p:cNvSpPr txBox="1"/>
          <p:nvPr/>
        </p:nvSpPr>
        <p:spPr>
          <a:xfrm>
            <a:off x="4043694" y="2743240"/>
            <a:ext cx="609391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3200" b="1" dirty="0">
                <a:solidFill>
                  <a:srgbClr val="FFFF00"/>
                </a:solidFill>
              </a:rPr>
              <a:t>https://papy16.net/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CF86B6E-AE97-C5E2-3A59-5EE3FA4A7E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8977" y="-109728"/>
            <a:ext cx="3714750" cy="4191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54D10D5-B28A-4D1F-DFE1-CF82DE415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8576B0-B22F-18A6-B471-D08E429CCBE8}"/>
              </a:ext>
            </a:extLst>
          </p:cNvPr>
          <p:cNvSpPr txBox="1"/>
          <p:nvPr/>
        </p:nvSpPr>
        <p:spPr>
          <a:xfrm>
            <a:off x="3438144" y="170687"/>
            <a:ext cx="6998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Sartène – Corse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6791EDF-41F2-2432-FB71-C4ACFC001ADB}"/>
              </a:ext>
            </a:extLst>
          </p:cNvPr>
          <p:cNvSpPr txBox="1"/>
          <p:nvPr/>
        </p:nvSpPr>
        <p:spPr>
          <a:xfrm>
            <a:off x="3547872" y="1405209"/>
            <a:ext cx="5437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155DE4E-2B00-47F9-BC0F-416729729E67}"/>
              </a:ext>
            </a:extLst>
          </p:cNvPr>
          <p:cNvSpPr txBox="1"/>
          <p:nvPr/>
        </p:nvSpPr>
        <p:spPr>
          <a:xfrm>
            <a:off x="5364480" y="2220020"/>
            <a:ext cx="445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6F638B3-B484-22A8-74BD-711CEA4911F8}"/>
              </a:ext>
            </a:extLst>
          </p:cNvPr>
          <p:cNvSpPr txBox="1"/>
          <p:nvPr/>
        </p:nvSpPr>
        <p:spPr>
          <a:xfrm>
            <a:off x="4043694" y="3959870"/>
            <a:ext cx="6595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Bienvenue Chez Papy 16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264EBB-00F9-A48E-C7D9-48B113E774F4}"/>
              </a:ext>
            </a:extLst>
          </p:cNvPr>
          <p:cNvSpPr/>
          <p:nvPr/>
        </p:nvSpPr>
        <p:spPr>
          <a:xfrm flipH="1">
            <a:off x="4753355" y="4690791"/>
            <a:ext cx="3026665" cy="1524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CF799FF7-77C1-CDAC-52B3-B2C87CB50E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749" y="5095603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8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289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2026-02-21T06:21:37Z</dcterms:created>
  <dcterms:modified xsi:type="dcterms:W3CDTF">2026-03-09T09:49:43Z</dcterms:modified>
</cp:coreProperties>
</file>