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F84AC-E257-47EB-84AB-1D55D8CE7FBB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F5848-89F7-4126-9C44-18A0CC4B32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909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F84AC-E257-47EB-84AB-1D55D8CE7FBB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F5848-89F7-4126-9C44-18A0CC4B32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8599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F84AC-E257-47EB-84AB-1D55D8CE7FBB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F5848-89F7-4126-9C44-18A0CC4B32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7785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F84AC-E257-47EB-84AB-1D55D8CE7FBB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F5848-89F7-4126-9C44-18A0CC4B32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7769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F84AC-E257-47EB-84AB-1D55D8CE7FBB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F5848-89F7-4126-9C44-18A0CC4B32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9878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F84AC-E257-47EB-84AB-1D55D8CE7FBB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F5848-89F7-4126-9C44-18A0CC4B32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678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F84AC-E257-47EB-84AB-1D55D8CE7FBB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F5848-89F7-4126-9C44-18A0CC4B32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297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F84AC-E257-47EB-84AB-1D55D8CE7FBB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F5848-89F7-4126-9C44-18A0CC4B32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1928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F84AC-E257-47EB-84AB-1D55D8CE7FBB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F5848-89F7-4126-9C44-18A0CC4B32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7841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F84AC-E257-47EB-84AB-1D55D8CE7FBB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F5848-89F7-4126-9C44-18A0CC4B32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84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F84AC-E257-47EB-84AB-1D55D8CE7FBB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F5848-89F7-4126-9C44-18A0CC4B32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9611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3F84AC-E257-47EB-84AB-1D55D8CE7FBB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8F5848-89F7-4126-9C44-18A0CC4B32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6722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227294" y="161365"/>
            <a:ext cx="552389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INFO SANTE N°O2</a:t>
            </a:r>
            <a:endParaRPr lang="fr-F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B050"/>
              </a:solidFill>
              <a:effectLst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3227" y="1467970"/>
            <a:ext cx="4312024" cy="539003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9649" y="5214666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165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  <p:sndAc>
          <p:stSnd loop="1">
            <p:snd r:embed="rId2" name="Musique douce des iles.wav"/>
          </p:stSnd>
        </p:sndAc>
      </p:transition>
    </mc:Choice>
    <mc:Fallback>
      <p:transition spd="slow">
        <p:split orient="vert"/>
        <p:sndAc>
          <p:stSnd loop="1">
            <p:snd r:embed="rId2" name="Musique douce des il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6067312" cy="7584141"/>
          </a:xfrm>
        </p:spPr>
      </p:pic>
    </p:spTree>
    <p:extLst>
      <p:ext uri="{BB962C8B-B14F-4D97-AF65-F5344CB8AC3E}">
        <p14:creationId xmlns:p14="http://schemas.microsoft.com/office/powerpoint/2010/main" val="621734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026" y="107576"/>
            <a:ext cx="5766098" cy="7207624"/>
          </a:xfrm>
        </p:spPr>
      </p:pic>
    </p:spTree>
    <p:extLst>
      <p:ext uri="{BB962C8B-B14F-4D97-AF65-F5344CB8AC3E}">
        <p14:creationId xmlns:p14="http://schemas.microsoft.com/office/powerpoint/2010/main" val="98015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7845" y="228600"/>
            <a:ext cx="5303520" cy="6629400"/>
          </a:xfrm>
        </p:spPr>
      </p:pic>
    </p:spTree>
    <p:extLst>
      <p:ext uri="{BB962C8B-B14F-4D97-AF65-F5344CB8AC3E}">
        <p14:creationId xmlns:p14="http://schemas.microsoft.com/office/powerpoint/2010/main" val="3215729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638" y="0"/>
            <a:ext cx="5207044" cy="6979024"/>
          </a:xfrm>
        </p:spPr>
      </p:pic>
    </p:spTree>
    <p:extLst>
      <p:ext uri="{BB962C8B-B14F-4D97-AF65-F5344CB8AC3E}">
        <p14:creationId xmlns:p14="http://schemas.microsoft.com/office/powerpoint/2010/main" val="3649451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009" y="0"/>
            <a:ext cx="5431981" cy="6750424"/>
          </a:xfrm>
        </p:spPr>
      </p:pic>
    </p:spTree>
    <p:extLst>
      <p:ext uri="{BB962C8B-B14F-4D97-AF65-F5344CB8AC3E}">
        <p14:creationId xmlns:p14="http://schemas.microsoft.com/office/powerpoint/2010/main" val="1977067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156" y="0"/>
            <a:ext cx="6096000" cy="7620000"/>
          </a:xfrm>
        </p:spPr>
      </p:pic>
    </p:spTree>
    <p:extLst>
      <p:ext uri="{BB962C8B-B14F-4D97-AF65-F5344CB8AC3E}">
        <p14:creationId xmlns:p14="http://schemas.microsoft.com/office/powerpoint/2010/main" val="113285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638" y="0"/>
            <a:ext cx="5116748" cy="6858000"/>
          </a:xfrm>
        </p:spPr>
      </p:pic>
    </p:spTree>
    <p:extLst>
      <p:ext uri="{BB962C8B-B14F-4D97-AF65-F5344CB8AC3E}">
        <p14:creationId xmlns:p14="http://schemas.microsoft.com/office/powerpoint/2010/main" val="3289370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732" y="0"/>
            <a:ext cx="5566519" cy="6958149"/>
          </a:xfrm>
        </p:spPr>
      </p:pic>
    </p:spTree>
    <p:extLst>
      <p:ext uri="{BB962C8B-B14F-4D97-AF65-F5344CB8AC3E}">
        <p14:creationId xmlns:p14="http://schemas.microsoft.com/office/powerpoint/2010/main" val="4026472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915" y="-1"/>
            <a:ext cx="5956662" cy="7445829"/>
          </a:xfrm>
        </p:spPr>
      </p:pic>
    </p:spTree>
    <p:extLst>
      <p:ext uri="{BB962C8B-B14F-4D97-AF65-F5344CB8AC3E}">
        <p14:creationId xmlns:p14="http://schemas.microsoft.com/office/powerpoint/2010/main" val="398479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971" y="0"/>
            <a:ext cx="5434148" cy="6792686"/>
          </a:xfrm>
        </p:spPr>
      </p:pic>
    </p:spTree>
    <p:extLst>
      <p:ext uri="{BB962C8B-B14F-4D97-AF65-F5344CB8AC3E}">
        <p14:creationId xmlns:p14="http://schemas.microsoft.com/office/powerpoint/2010/main" val="2507540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574" y="0"/>
            <a:ext cx="5486399" cy="6858000"/>
          </a:xfrm>
        </p:spPr>
      </p:pic>
    </p:spTree>
    <p:extLst>
      <p:ext uri="{BB962C8B-B14F-4D97-AF65-F5344CB8AC3E}">
        <p14:creationId xmlns:p14="http://schemas.microsoft.com/office/powerpoint/2010/main" val="2906975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722" y="-78377"/>
            <a:ext cx="5581615" cy="6936377"/>
          </a:xfrm>
        </p:spPr>
      </p:pic>
    </p:spTree>
    <p:extLst>
      <p:ext uri="{BB962C8B-B14F-4D97-AF65-F5344CB8AC3E}">
        <p14:creationId xmlns:p14="http://schemas.microsoft.com/office/powerpoint/2010/main" val="3224591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111" y="0"/>
            <a:ext cx="5033554" cy="7550331"/>
          </a:xfrm>
        </p:spPr>
      </p:pic>
    </p:spTree>
    <p:extLst>
      <p:ext uri="{BB962C8B-B14F-4D97-AF65-F5344CB8AC3E}">
        <p14:creationId xmlns:p14="http://schemas.microsoft.com/office/powerpoint/2010/main" val="833261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38" y="-60960"/>
            <a:ext cx="5423698" cy="6779623"/>
          </a:xfrm>
        </p:spPr>
      </p:pic>
    </p:spTree>
    <p:extLst>
      <p:ext uri="{BB962C8B-B14F-4D97-AF65-F5344CB8AC3E}">
        <p14:creationId xmlns:p14="http://schemas.microsoft.com/office/powerpoint/2010/main" val="1633279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572000" cy="6858000"/>
          </a:xfrm>
        </p:spPr>
      </p:pic>
    </p:spTree>
    <p:extLst>
      <p:ext uri="{BB962C8B-B14F-4D97-AF65-F5344CB8AC3E}">
        <p14:creationId xmlns:p14="http://schemas.microsoft.com/office/powerpoint/2010/main" val="3698779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164875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3562218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832" y="0"/>
            <a:ext cx="6282128" cy="7852660"/>
          </a:xfrm>
        </p:spPr>
      </p:pic>
    </p:spTree>
    <p:extLst>
      <p:ext uri="{BB962C8B-B14F-4D97-AF65-F5344CB8AC3E}">
        <p14:creationId xmlns:p14="http://schemas.microsoft.com/office/powerpoint/2010/main" val="4166118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428" y="-121920"/>
            <a:ext cx="5831259" cy="7289074"/>
          </a:xfrm>
        </p:spPr>
      </p:pic>
    </p:spTree>
    <p:extLst>
      <p:ext uri="{BB962C8B-B14F-4D97-AF65-F5344CB8AC3E}">
        <p14:creationId xmlns:p14="http://schemas.microsoft.com/office/powerpoint/2010/main" val="263327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2489376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118" y="0"/>
            <a:ext cx="5069947" cy="6795272"/>
          </a:xfrm>
        </p:spPr>
      </p:pic>
    </p:spTree>
    <p:extLst>
      <p:ext uri="{BB962C8B-B14F-4D97-AF65-F5344CB8AC3E}">
        <p14:creationId xmlns:p14="http://schemas.microsoft.com/office/powerpoint/2010/main" val="525560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912" y="-87086"/>
            <a:ext cx="5556068" cy="6945086"/>
          </a:xfrm>
        </p:spPr>
      </p:pic>
    </p:spTree>
    <p:extLst>
      <p:ext uri="{BB962C8B-B14F-4D97-AF65-F5344CB8AC3E}">
        <p14:creationId xmlns:p14="http://schemas.microsoft.com/office/powerpoint/2010/main" val="3793758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66519" cy="6958149"/>
          </a:xfrm>
        </p:spPr>
      </p:pic>
    </p:spTree>
    <p:extLst>
      <p:ext uri="{BB962C8B-B14F-4D97-AF65-F5344CB8AC3E}">
        <p14:creationId xmlns:p14="http://schemas.microsoft.com/office/powerpoint/2010/main" val="1280785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4198136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508806" cy="6886008"/>
          </a:xfrm>
        </p:spPr>
      </p:pic>
    </p:spTree>
    <p:extLst>
      <p:ext uri="{BB962C8B-B14F-4D97-AF65-F5344CB8AC3E}">
        <p14:creationId xmlns:p14="http://schemas.microsoft.com/office/powerpoint/2010/main" val="2912835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1113520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27181" cy="6783977"/>
          </a:xfrm>
        </p:spPr>
      </p:pic>
    </p:spTree>
    <p:extLst>
      <p:ext uri="{BB962C8B-B14F-4D97-AF65-F5344CB8AC3E}">
        <p14:creationId xmlns:p14="http://schemas.microsoft.com/office/powerpoint/2010/main" val="342115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1495021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38651" cy="6923314"/>
          </a:xfrm>
        </p:spPr>
      </p:pic>
    </p:spTree>
    <p:extLst>
      <p:ext uri="{BB962C8B-B14F-4D97-AF65-F5344CB8AC3E}">
        <p14:creationId xmlns:p14="http://schemas.microsoft.com/office/powerpoint/2010/main" val="1049111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622347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330" y="-95794"/>
            <a:ext cx="5576733" cy="6970917"/>
          </a:xfrm>
        </p:spPr>
      </p:pic>
    </p:spTree>
    <p:extLst>
      <p:ext uri="{BB962C8B-B14F-4D97-AF65-F5344CB8AC3E}">
        <p14:creationId xmlns:p14="http://schemas.microsoft.com/office/powerpoint/2010/main" val="3668717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667329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508806" cy="6886008"/>
          </a:xfrm>
        </p:spPr>
      </p:pic>
    </p:spTree>
    <p:extLst>
      <p:ext uri="{BB962C8B-B14F-4D97-AF65-F5344CB8AC3E}">
        <p14:creationId xmlns:p14="http://schemas.microsoft.com/office/powerpoint/2010/main" val="1314862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957" y="0"/>
            <a:ext cx="5529262" cy="6858000"/>
          </a:xfrm>
        </p:spPr>
      </p:pic>
    </p:spTree>
    <p:extLst>
      <p:ext uri="{BB962C8B-B14F-4D97-AF65-F5344CB8AC3E}">
        <p14:creationId xmlns:p14="http://schemas.microsoft.com/office/powerpoint/2010/main" val="794168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006" y="0"/>
            <a:ext cx="5572125" cy="6858000"/>
          </a:xfrm>
        </p:spPr>
      </p:pic>
    </p:spTree>
    <p:extLst>
      <p:ext uri="{BB962C8B-B14F-4D97-AF65-F5344CB8AC3E}">
        <p14:creationId xmlns:p14="http://schemas.microsoft.com/office/powerpoint/2010/main" val="2734545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580452" cy="6975566"/>
          </a:xfrm>
        </p:spPr>
      </p:pic>
    </p:spTree>
    <p:extLst>
      <p:ext uri="{BB962C8B-B14F-4D97-AF65-F5344CB8AC3E}">
        <p14:creationId xmlns:p14="http://schemas.microsoft.com/office/powerpoint/2010/main" val="545551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064" y="-87086"/>
            <a:ext cx="6277138" cy="7846423"/>
          </a:xfrm>
        </p:spPr>
      </p:pic>
    </p:spTree>
    <p:extLst>
      <p:ext uri="{BB962C8B-B14F-4D97-AF65-F5344CB8AC3E}">
        <p14:creationId xmlns:p14="http://schemas.microsoft.com/office/powerpoint/2010/main" val="49217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360401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9800" y="0"/>
            <a:ext cx="5486399" cy="6858000"/>
          </a:xfrm>
        </p:spPr>
      </p:pic>
    </p:spTree>
    <p:extLst>
      <p:ext uri="{BB962C8B-B14F-4D97-AF65-F5344CB8AC3E}">
        <p14:creationId xmlns:p14="http://schemas.microsoft.com/office/powerpoint/2010/main" val="3058667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230" y="-69670"/>
            <a:ext cx="5489883" cy="6862355"/>
          </a:xfrm>
        </p:spPr>
      </p:pic>
    </p:spTree>
    <p:extLst>
      <p:ext uri="{BB962C8B-B14F-4D97-AF65-F5344CB8AC3E}">
        <p14:creationId xmlns:p14="http://schemas.microsoft.com/office/powerpoint/2010/main" val="130880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230" y="-69670"/>
            <a:ext cx="5599376" cy="6999221"/>
          </a:xfrm>
        </p:spPr>
      </p:pic>
    </p:spTree>
    <p:extLst>
      <p:ext uri="{BB962C8B-B14F-4D97-AF65-F5344CB8AC3E}">
        <p14:creationId xmlns:p14="http://schemas.microsoft.com/office/powerpoint/2010/main" val="329836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197" y="-60960"/>
            <a:ext cx="5548866" cy="6936083"/>
          </a:xfrm>
        </p:spPr>
      </p:pic>
    </p:spTree>
    <p:extLst>
      <p:ext uri="{BB962C8B-B14F-4D97-AF65-F5344CB8AC3E}">
        <p14:creationId xmlns:p14="http://schemas.microsoft.com/office/powerpoint/2010/main" val="907631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727" y="-252549"/>
            <a:ext cx="5688438" cy="7110549"/>
          </a:xfrm>
        </p:spPr>
      </p:pic>
    </p:spTree>
    <p:extLst>
      <p:ext uri="{BB962C8B-B14F-4D97-AF65-F5344CB8AC3E}">
        <p14:creationId xmlns:p14="http://schemas.microsoft.com/office/powerpoint/2010/main" val="3454418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534932" cy="6918666"/>
          </a:xfrm>
        </p:spPr>
      </p:pic>
    </p:spTree>
    <p:extLst>
      <p:ext uri="{BB962C8B-B14F-4D97-AF65-F5344CB8AC3E}">
        <p14:creationId xmlns:p14="http://schemas.microsoft.com/office/powerpoint/2010/main" val="1887038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6228370" cy="7785463"/>
          </a:xfrm>
        </p:spPr>
      </p:pic>
    </p:spTree>
    <p:extLst>
      <p:ext uri="{BB962C8B-B14F-4D97-AF65-F5344CB8AC3E}">
        <p14:creationId xmlns:p14="http://schemas.microsoft.com/office/powerpoint/2010/main" val="3975803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3090804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956" y="0"/>
            <a:ext cx="5610007" cy="6958149"/>
          </a:xfrm>
        </p:spPr>
      </p:pic>
    </p:spTree>
    <p:extLst>
      <p:ext uri="{BB962C8B-B14F-4D97-AF65-F5344CB8AC3E}">
        <p14:creationId xmlns:p14="http://schemas.microsoft.com/office/powerpoint/2010/main" val="1679089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769" y="1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3781408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429" y="-121920"/>
            <a:ext cx="5949696" cy="7437120"/>
          </a:xfrm>
        </p:spPr>
      </p:pic>
    </p:spTree>
    <p:extLst>
      <p:ext uri="{BB962C8B-B14F-4D97-AF65-F5344CB8AC3E}">
        <p14:creationId xmlns:p14="http://schemas.microsoft.com/office/powerpoint/2010/main" val="3875224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296" y="-87086"/>
            <a:ext cx="5671021" cy="7088777"/>
          </a:xfrm>
        </p:spPr>
      </p:pic>
    </p:spTree>
    <p:extLst>
      <p:ext uri="{BB962C8B-B14F-4D97-AF65-F5344CB8AC3E}">
        <p14:creationId xmlns:p14="http://schemas.microsoft.com/office/powerpoint/2010/main" val="1860099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6485" y="108857"/>
            <a:ext cx="5399314" cy="6749143"/>
          </a:xfr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9088" y="4998720"/>
            <a:ext cx="2212085" cy="158006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68" y="5788750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561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</TotalTime>
  <Words>3</Words>
  <Application>Microsoft Office PowerPoint</Application>
  <PresentationFormat>Grand écran</PresentationFormat>
  <Paragraphs>1</Paragraphs>
  <Slides>52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52</vt:i4>
      </vt:variant>
    </vt:vector>
  </HeadingPairs>
  <TitlesOfParts>
    <vt:vector size="56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 SANTE N°02</dc:title>
  <dc:creator>BEYAERT Jean-Louis</dc:creator>
  <cp:lastModifiedBy>user</cp:lastModifiedBy>
  <cp:revision>5</cp:revision>
  <dcterms:created xsi:type="dcterms:W3CDTF">2026-03-09T14:04:33Z</dcterms:created>
  <dcterms:modified xsi:type="dcterms:W3CDTF">2026-03-09T14:28:54Z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