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728E-B9B0-4687-AB93-5BE4EEFC6522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866C8-D50B-40E7-AB04-9F9C3770AE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241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728E-B9B0-4687-AB93-5BE4EEFC6522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866C8-D50B-40E7-AB04-9F9C3770AE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2915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728E-B9B0-4687-AB93-5BE4EEFC6522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866C8-D50B-40E7-AB04-9F9C3770AE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968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728E-B9B0-4687-AB93-5BE4EEFC6522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866C8-D50B-40E7-AB04-9F9C3770AE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44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728E-B9B0-4687-AB93-5BE4EEFC6522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866C8-D50B-40E7-AB04-9F9C3770AE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0709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728E-B9B0-4687-AB93-5BE4EEFC6522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866C8-D50B-40E7-AB04-9F9C3770AE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7246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728E-B9B0-4687-AB93-5BE4EEFC6522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866C8-D50B-40E7-AB04-9F9C3770AE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1534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728E-B9B0-4687-AB93-5BE4EEFC6522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866C8-D50B-40E7-AB04-9F9C3770AE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863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728E-B9B0-4687-AB93-5BE4EEFC6522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866C8-D50B-40E7-AB04-9F9C3770AE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07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728E-B9B0-4687-AB93-5BE4EEFC6522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866C8-D50B-40E7-AB04-9F9C3770AE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3390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728E-B9B0-4687-AB93-5BE4EEFC6522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866C8-D50B-40E7-AB04-9F9C3770AE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119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1728E-B9B0-4687-AB93-5BE4EEFC6522}" type="datetimeFigureOut">
              <a:rPr lang="fr-FR" smtClean="0"/>
              <a:t>08/03/2026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866C8-D50B-40E7-AB04-9F9C3770AE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2352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723" y="1132659"/>
            <a:ext cx="7988848" cy="572534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84960" y="182880"/>
            <a:ext cx="83799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EN VRAC N°195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7571" y="52578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414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251" y="-113212"/>
            <a:ext cx="5684193" cy="7036525"/>
          </a:xfrm>
        </p:spPr>
      </p:pic>
    </p:spTree>
    <p:extLst>
      <p:ext uri="{BB962C8B-B14F-4D97-AF65-F5344CB8AC3E}">
        <p14:creationId xmlns:p14="http://schemas.microsoft.com/office/powerpoint/2010/main" val="1596023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020" y="1027906"/>
            <a:ext cx="7501959" cy="5001306"/>
          </a:xfrm>
        </p:spPr>
      </p:pic>
    </p:spTree>
    <p:extLst>
      <p:ext uri="{BB962C8B-B14F-4D97-AF65-F5344CB8AC3E}">
        <p14:creationId xmlns:p14="http://schemas.microsoft.com/office/powerpoint/2010/main" val="1793512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001" y="60960"/>
            <a:ext cx="5208308" cy="6693568"/>
          </a:xfrm>
        </p:spPr>
      </p:pic>
    </p:spTree>
    <p:extLst>
      <p:ext uri="{BB962C8B-B14F-4D97-AF65-F5344CB8AC3E}">
        <p14:creationId xmlns:p14="http://schemas.microsoft.com/office/powerpoint/2010/main" val="2995427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528" y="1027906"/>
            <a:ext cx="7854656" cy="5236437"/>
          </a:xfrm>
        </p:spPr>
      </p:pic>
    </p:spTree>
    <p:extLst>
      <p:ext uri="{BB962C8B-B14F-4D97-AF65-F5344CB8AC3E}">
        <p14:creationId xmlns:p14="http://schemas.microsoft.com/office/powerpoint/2010/main" val="1262146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212" y="0"/>
            <a:ext cx="6692593" cy="6858000"/>
          </a:xfrm>
        </p:spPr>
      </p:pic>
    </p:spTree>
    <p:extLst>
      <p:ext uri="{BB962C8B-B14F-4D97-AF65-F5344CB8AC3E}">
        <p14:creationId xmlns:p14="http://schemas.microsoft.com/office/powerpoint/2010/main" val="3656027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392347" cy="6740434"/>
          </a:xfrm>
        </p:spPr>
      </p:pic>
    </p:spTree>
    <p:extLst>
      <p:ext uri="{BB962C8B-B14F-4D97-AF65-F5344CB8AC3E}">
        <p14:creationId xmlns:p14="http://schemas.microsoft.com/office/powerpoint/2010/main" val="195929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823" y="60960"/>
            <a:ext cx="6620819" cy="6797040"/>
          </a:xfrm>
        </p:spPr>
      </p:pic>
    </p:spTree>
    <p:extLst>
      <p:ext uri="{BB962C8B-B14F-4D97-AF65-F5344CB8AC3E}">
        <p14:creationId xmlns:p14="http://schemas.microsoft.com/office/powerpoint/2010/main" val="3515674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374" y="365125"/>
            <a:ext cx="7548466" cy="6448182"/>
          </a:xfrm>
        </p:spPr>
      </p:pic>
    </p:spTree>
    <p:extLst>
      <p:ext uri="{BB962C8B-B14F-4D97-AF65-F5344CB8AC3E}">
        <p14:creationId xmlns:p14="http://schemas.microsoft.com/office/powerpoint/2010/main" val="372673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26" y="0"/>
            <a:ext cx="5529137" cy="7158446"/>
          </a:xfrm>
        </p:spPr>
      </p:pic>
    </p:spTree>
    <p:extLst>
      <p:ext uri="{BB962C8B-B14F-4D97-AF65-F5344CB8AC3E}">
        <p14:creationId xmlns:p14="http://schemas.microsoft.com/office/powerpoint/2010/main" val="2325851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263" y="365125"/>
            <a:ext cx="6049063" cy="6532989"/>
          </a:xfrm>
        </p:spPr>
      </p:pic>
    </p:spTree>
    <p:extLst>
      <p:ext uri="{BB962C8B-B14F-4D97-AF65-F5344CB8AC3E}">
        <p14:creationId xmlns:p14="http://schemas.microsoft.com/office/powerpoint/2010/main" val="3225418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134" y="-69668"/>
            <a:ext cx="6796745" cy="6796745"/>
          </a:xfrm>
        </p:spPr>
      </p:pic>
    </p:spTree>
    <p:extLst>
      <p:ext uri="{BB962C8B-B14F-4D97-AF65-F5344CB8AC3E}">
        <p14:creationId xmlns:p14="http://schemas.microsoft.com/office/powerpoint/2010/main" val="2321908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159" y="0"/>
            <a:ext cx="4306258" cy="5738949"/>
          </a:xfrm>
        </p:spPr>
      </p:pic>
      <p:sp>
        <p:nvSpPr>
          <p:cNvPr id="5" name="ZoneTexte 4"/>
          <p:cNvSpPr txBox="1"/>
          <p:nvPr/>
        </p:nvSpPr>
        <p:spPr>
          <a:xfrm>
            <a:off x="1706880" y="6244046"/>
            <a:ext cx="7363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CE MATIN JE N’AI PAS TROUVER DE PLACE POUR METTRE MA CONFITURE !!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00085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388" y="365125"/>
            <a:ext cx="8835446" cy="6654312"/>
          </a:xfrm>
        </p:spPr>
      </p:pic>
    </p:spTree>
    <p:extLst>
      <p:ext uri="{BB962C8B-B14F-4D97-AF65-F5344CB8AC3E}">
        <p14:creationId xmlns:p14="http://schemas.microsoft.com/office/powerpoint/2010/main" val="1950420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151" y="-69669"/>
            <a:ext cx="6281020" cy="7492272"/>
          </a:xfrm>
        </p:spPr>
      </p:pic>
    </p:spTree>
    <p:extLst>
      <p:ext uri="{BB962C8B-B14F-4D97-AF65-F5344CB8AC3E}">
        <p14:creationId xmlns:p14="http://schemas.microsoft.com/office/powerpoint/2010/main" val="3040084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87419" cy="6984274"/>
          </a:xfrm>
        </p:spPr>
      </p:pic>
    </p:spTree>
    <p:extLst>
      <p:ext uri="{BB962C8B-B14F-4D97-AF65-F5344CB8AC3E}">
        <p14:creationId xmlns:p14="http://schemas.microsoft.com/office/powerpoint/2010/main" val="1574777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050" y="583474"/>
            <a:ext cx="7955025" cy="5933123"/>
          </a:xfrm>
        </p:spPr>
      </p:pic>
    </p:spTree>
    <p:extLst>
      <p:ext uri="{BB962C8B-B14F-4D97-AF65-F5344CB8AC3E}">
        <p14:creationId xmlns:p14="http://schemas.microsoft.com/office/powerpoint/2010/main" val="3791990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963" y="235131"/>
            <a:ext cx="6487886" cy="6487886"/>
          </a:xfrm>
        </p:spPr>
      </p:pic>
    </p:spTree>
    <p:extLst>
      <p:ext uri="{BB962C8B-B14F-4D97-AF65-F5344CB8AC3E}">
        <p14:creationId xmlns:p14="http://schemas.microsoft.com/office/powerpoint/2010/main" val="3343691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01" y="235131"/>
            <a:ext cx="8337525" cy="6444343"/>
          </a:xfrm>
        </p:spPr>
      </p:pic>
    </p:spTree>
    <p:extLst>
      <p:ext uri="{BB962C8B-B14F-4D97-AF65-F5344CB8AC3E}">
        <p14:creationId xmlns:p14="http://schemas.microsoft.com/office/powerpoint/2010/main" val="1519197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195" y="715871"/>
            <a:ext cx="6201074" cy="6142129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009" y="651102"/>
            <a:ext cx="6420939" cy="171763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544389" y="1193074"/>
            <a:ext cx="38960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LACRISE EST MONTEE D’UN CRAN, LES</a:t>
            </a:r>
          </a:p>
          <a:p>
            <a:r>
              <a:rPr lang="fr-FR" dirty="0" smtClean="0"/>
              <a:t>BELGES ONT ENVOYE LEURS BLINDES !!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16541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970596" cy="7463246"/>
          </a:xfrm>
        </p:spPr>
      </p:pic>
    </p:spTree>
    <p:extLst>
      <p:ext uri="{BB962C8B-B14F-4D97-AF65-F5344CB8AC3E}">
        <p14:creationId xmlns:p14="http://schemas.microsoft.com/office/powerpoint/2010/main" val="847765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575" y="78377"/>
            <a:ext cx="5839579" cy="7060784"/>
          </a:xfrm>
        </p:spPr>
      </p:pic>
    </p:spTree>
    <p:extLst>
      <p:ext uri="{BB962C8B-B14F-4D97-AF65-F5344CB8AC3E}">
        <p14:creationId xmlns:p14="http://schemas.microsoft.com/office/powerpoint/2010/main" val="3025555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957" y="156754"/>
            <a:ext cx="5885032" cy="6950827"/>
          </a:xfrm>
        </p:spPr>
      </p:pic>
    </p:spTree>
    <p:extLst>
      <p:ext uri="{BB962C8B-B14F-4D97-AF65-F5344CB8AC3E}">
        <p14:creationId xmlns:p14="http://schemas.microsoft.com/office/powerpoint/2010/main" val="1218582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890" y="365124"/>
            <a:ext cx="7445281" cy="6410513"/>
          </a:xfrm>
        </p:spPr>
      </p:pic>
    </p:spTree>
    <p:extLst>
      <p:ext uri="{BB962C8B-B14F-4D97-AF65-F5344CB8AC3E}">
        <p14:creationId xmlns:p14="http://schemas.microsoft.com/office/powerpoint/2010/main" val="377103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931" y="365125"/>
            <a:ext cx="5204078" cy="6392726"/>
          </a:xfrm>
        </p:spPr>
      </p:pic>
      <p:sp>
        <p:nvSpPr>
          <p:cNvPr id="5" name="ZoneTexte 4"/>
          <p:cNvSpPr txBox="1"/>
          <p:nvPr/>
        </p:nvSpPr>
        <p:spPr>
          <a:xfrm>
            <a:off x="3936274" y="975360"/>
            <a:ext cx="26846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VOL Français POUR DUBAÎ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13999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996" y="1574347"/>
            <a:ext cx="7274327" cy="7260498"/>
          </a:xfrm>
        </p:spPr>
      </p:pic>
    </p:spTree>
    <p:extLst>
      <p:ext uri="{BB962C8B-B14F-4D97-AF65-F5344CB8AC3E}">
        <p14:creationId xmlns:p14="http://schemas.microsoft.com/office/powerpoint/2010/main" val="3608019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208" y="235132"/>
            <a:ext cx="5902485" cy="6709954"/>
          </a:xfrm>
        </p:spPr>
      </p:pic>
    </p:spTree>
    <p:extLst>
      <p:ext uri="{BB962C8B-B14F-4D97-AF65-F5344CB8AC3E}">
        <p14:creationId xmlns:p14="http://schemas.microsoft.com/office/powerpoint/2010/main" val="3568493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597452" cy="6862777"/>
          </a:xfrm>
        </p:spPr>
      </p:pic>
    </p:spTree>
    <p:extLst>
      <p:ext uri="{BB962C8B-B14F-4D97-AF65-F5344CB8AC3E}">
        <p14:creationId xmlns:p14="http://schemas.microsoft.com/office/powerpoint/2010/main" val="2197991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351" y="60960"/>
            <a:ext cx="5750465" cy="6877442"/>
          </a:xfrm>
        </p:spPr>
      </p:pic>
    </p:spTree>
    <p:extLst>
      <p:ext uri="{BB962C8B-B14F-4D97-AF65-F5344CB8AC3E}">
        <p14:creationId xmlns:p14="http://schemas.microsoft.com/office/powerpoint/2010/main" val="417667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958" y="0"/>
            <a:ext cx="5315435" cy="6891877"/>
          </a:xfrm>
        </p:spPr>
      </p:pic>
    </p:spTree>
    <p:extLst>
      <p:ext uri="{BB962C8B-B14F-4D97-AF65-F5344CB8AC3E}">
        <p14:creationId xmlns:p14="http://schemas.microsoft.com/office/powerpoint/2010/main" val="32815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600" y="95794"/>
            <a:ext cx="5866093" cy="7332617"/>
          </a:xfrm>
        </p:spPr>
      </p:pic>
    </p:spTree>
    <p:extLst>
      <p:ext uri="{BB962C8B-B14F-4D97-AF65-F5344CB8AC3E}">
        <p14:creationId xmlns:p14="http://schemas.microsoft.com/office/powerpoint/2010/main" val="4073633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379816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057" y="1869168"/>
            <a:ext cx="7169824" cy="7156194"/>
          </a:xfrm>
        </p:spPr>
      </p:pic>
    </p:spTree>
    <p:extLst>
      <p:ext uri="{BB962C8B-B14F-4D97-AF65-F5344CB8AC3E}">
        <p14:creationId xmlns:p14="http://schemas.microsoft.com/office/powerpoint/2010/main" val="1445654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647" y="583475"/>
            <a:ext cx="8429421" cy="5619614"/>
          </a:xfrm>
        </p:spPr>
      </p:pic>
    </p:spTree>
    <p:extLst>
      <p:ext uri="{BB962C8B-B14F-4D97-AF65-F5344CB8AC3E}">
        <p14:creationId xmlns:p14="http://schemas.microsoft.com/office/powerpoint/2010/main" val="3095433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557" y="121920"/>
            <a:ext cx="7035197" cy="6576381"/>
          </a:xfrm>
        </p:spPr>
      </p:pic>
    </p:spTree>
    <p:extLst>
      <p:ext uri="{BB962C8B-B14F-4D97-AF65-F5344CB8AC3E}">
        <p14:creationId xmlns:p14="http://schemas.microsoft.com/office/powerpoint/2010/main" val="53319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501" y="-104503"/>
            <a:ext cx="6871063" cy="6871063"/>
          </a:xfrm>
        </p:spPr>
      </p:pic>
    </p:spTree>
    <p:extLst>
      <p:ext uri="{BB962C8B-B14F-4D97-AF65-F5344CB8AC3E}">
        <p14:creationId xmlns:p14="http://schemas.microsoft.com/office/powerpoint/2010/main" val="839717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801" y="182880"/>
            <a:ext cx="6952698" cy="6675120"/>
          </a:xfrm>
        </p:spPr>
      </p:pic>
    </p:spTree>
    <p:extLst>
      <p:ext uri="{BB962C8B-B14F-4D97-AF65-F5344CB8AC3E}">
        <p14:creationId xmlns:p14="http://schemas.microsoft.com/office/powerpoint/2010/main" val="1371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666" y="365125"/>
            <a:ext cx="6396785" cy="6396785"/>
          </a:xfrm>
        </p:spPr>
      </p:pic>
    </p:spTree>
    <p:extLst>
      <p:ext uri="{BB962C8B-B14F-4D97-AF65-F5344CB8AC3E}">
        <p14:creationId xmlns:p14="http://schemas.microsoft.com/office/powerpoint/2010/main" val="4076171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568" y="191588"/>
            <a:ext cx="5318826" cy="6558861"/>
          </a:xfrm>
        </p:spPr>
      </p:pic>
    </p:spTree>
    <p:extLst>
      <p:ext uri="{BB962C8B-B14F-4D97-AF65-F5344CB8AC3E}">
        <p14:creationId xmlns:p14="http://schemas.microsoft.com/office/powerpoint/2010/main" val="1097846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95892" cy="6994866"/>
          </a:xfrm>
        </p:spPr>
      </p:pic>
    </p:spTree>
    <p:extLst>
      <p:ext uri="{BB962C8B-B14F-4D97-AF65-F5344CB8AC3E}">
        <p14:creationId xmlns:p14="http://schemas.microsoft.com/office/powerpoint/2010/main" val="2858024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397" y="627017"/>
            <a:ext cx="8403296" cy="5602197"/>
          </a:xfrm>
        </p:spPr>
      </p:pic>
    </p:spTree>
    <p:extLst>
      <p:ext uri="{BB962C8B-B14F-4D97-AF65-F5344CB8AC3E}">
        <p14:creationId xmlns:p14="http://schemas.microsoft.com/office/powerpoint/2010/main" val="884681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164" y="1349828"/>
            <a:ext cx="7678140" cy="7663543"/>
          </a:xfrm>
        </p:spPr>
      </p:pic>
    </p:spTree>
    <p:extLst>
      <p:ext uri="{BB962C8B-B14F-4D97-AF65-F5344CB8AC3E}">
        <p14:creationId xmlns:p14="http://schemas.microsoft.com/office/powerpoint/2010/main" val="1486712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214" y="-1"/>
            <a:ext cx="3549911" cy="7025587"/>
          </a:xfrm>
        </p:spPr>
      </p:pic>
    </p:spTree>
    <p:extLst>
      <p:ext uri="{BB962C8B-B14F-4D97-AF65-F5344CB8AC3E}">
        <p14:creationId xmlns:p14="http://schemas.microsoft.com/office/powerpoint/2010/main" val="2494975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418" y="505096"/>
            <a:ext cx="8466147" cy="6521711"/>
          </a:xfrm>
        </p:spPr>
      </p:pic>
    </p:spTree>
    <p:extLst>
      <p:ext uri="{BB962C8B-B14F-4D97-AF65-F5344CB8AC3E}">
        <p14:creationId xmlns:p14="http://schemas.microsoft.com/office/powerpoint/2010/main" val="1514460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770" y="365125"/>
            <a:ext cx="6146927" cy="6371096"/>
          </a:xfrm>
        </p:spPr>
      </p:pic>
    </p:spTree>
    <p:extLst>
      <p:ext uri="{BB962C8B-B14F-4D97-AF65-F5344CB8AC3E}">
        <p14:creationId xmlns:p14="http://schemas.microsoft.com/office/powerpoint/2010/main" val="855950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680" y="296091"/>
            <a:ext cx="5626017" cy="6978006"/>
          </a:xfrm>
        </p:spPr>
      </p:pic>
    </p:spTree>
    <p:extLst>
      <p:ext uri="{BB962C8B-B14F-4D97-AF65-F5344CB8AC3E}">
        <p14:creationId xmlns:p14="http://schemas.microsoft.com/office/powerpoint/2010/main" val="2049528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1" y="0"/>
            <a:ext cx="5284083" cy="6921547"/>
          </a:xfrm>
        </p:spPr>
      </p:pic>
    </p:spTree>
    <p:extLst>
      <p:ext uri="{BB962C8B-B14F-4D97-AF65-F5344CB8AC3E}">
        <p14:creationId xmlns:p14="http://schemas.microsoft.com/office/powerpoint/2010/main" val="4212068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5674491" cy="6997445"/>
          </a:xfrm>
        </p:spPr>
      </p:pic>
    </p:spTree>
    <p:extLst>
      <p:ext uri="{BB962C8B-B14F-4D97-AF65-F5344CB8AC3E}">
        <p14:creationId xmlns:p14="http://schemas.microsoft.com/office/powerpoint/2010/main" val="1066005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327" y="635725"/>
            <a:ext cx="9465346" cy="5838648"/>
          </a:xfrm>
        </p:spPr>
      </p:pic>
    </p:spTree>
    <p:extLst>
      <p:ext uri="{BB962C8B-B14F-4D97-AF65-F5344CB8AC3E}">
        <p14:creationId xmlns:p14="http://schemas.microsoft.com/office/powerpoint/2010/main" val="1990254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263" y="2513602"/>
            <a:ext cx="5971190" cy="5959838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7307" y="5493521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88" y="5718197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691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38</Words>
  <Application>Microsoft Office PowerPoint</Application>
  <PresentationFormat>Grand écran</PresentationFormat>
  <Paragraphs>5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vac N°195</dc:title>
  <dc:creator>BEYAERT Jean-Louis</dc:creator>
  <cp:lastModifiedBy>user</cp:lastModifiedBy>
  <cp:revision>5</cp:revision>
  <dcterms:created xsi:type="dcterms:W3CDTF">2026-03-08T18:28:38Z</dcterms:created>
  <dcterms:modified xsi:type="dcterms:W3CDTF">2026-03-08T19:20:26Z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