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4" r:id="rId45"/>
    <p:sldId id="299" r:id="rId46"/>
    <p:sldId id="300" r:id="rId47"/>
    <p:sldId id="301" r:id="rId48"/>
    <p:sldId id="303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759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0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172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904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54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021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215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097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127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1860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581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590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20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696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924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7897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581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71A77F3-99F6-4470-9267-E8E81A94222B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2A0505B9-36D8-41F6-8FF8-8DA201F3CE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1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443" y="497541"/>
            <a:ext cx="4222816" cy="581295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5750" y="4881744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735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571499"/>
            <a:ext cx="4829175" cy="609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45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319" y="376518"/>
            <a:ext cx="7222953" cy="648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84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263" y="470263"/>
            <a:ext cx="5928360" cy="592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16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270" y="358140"/>
            <a:ext cx="4061460" cy="614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402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094" y="-269966"/>
            <a:ext cx="4731286" cy="663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483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945" y="-95796"/>
            <a:ext cx="4855466" cy="681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72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822" y="844731"/>
            <a:ext cx="5849958" cy="5468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5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475" y="738187"/>
            <a:ext cx="5223500" cy="569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25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479" y="470263"/>
            <a:ext cx="4469543" cy="626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46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989" y="513805"/>
            <a:ext cx="4281822" cy="600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775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009" y="738187"/>
            <a:ext cx="5385291" cy="603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64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361" y="548639"/>
            <a:ext cx="4861675" cy="681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698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689" y="478971"/>
            <a:ext cx="4210785" cy="590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056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550" y="496389"/>
            <a:ext cx="6219193" cy="614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52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061" y="452845"/>
            <a:ext cx="4669195" cy="654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429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017" y="409303"/>
            <a:ext cx="4911347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797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080" y="638111"/>
            <a:ext cx="8953373" cy="611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531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881" y="330925"/>
            <a:ext cx="5736303" cy="599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2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40" y="342361"/>
            <a:ext cx="5306782" cy="744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538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355" y="469625"/>
            <a:ext cx="4160508" cy="583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03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00050"/>
            <a:ext cx="501015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813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398" y="762000"/>
            <a:ext cx="49911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78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95" y="-161901"/>
            <a:ext cx="5199017" cy="729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192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37" y="391886"/>
            <a:ext cx="4215935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159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56" y="551225"/>
            <a:ext cx="5010150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07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141" y="487680"/>
            <a:ext cx="6326994" cy="627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353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137" y="504070"/>
            <a:ext cx="5007429" cy="689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157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447" y="278673"/>
            <a:ext cx="4453741" cy="613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20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409" y="1086394"/>
            <a:ext cx="48006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717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046" y="470257"/>
            <a:ext cx="5124336" cy="7053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066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008" y="478972"/>
            <a:ext cx="4275084" cy="588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74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320" y="391886"/>
            <a:ext cx="6855140" cy="629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856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718" y="444137"/>
            <a:ext cx="5023110" cy="691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2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931" y="433273"/>
            <a:ext cx="4335106" cy="596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544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039" y="0"/>
            <a:ext cx="5434322" cy="748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189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377" y="169817"/>
            <a:ext cx="9483843" cy="668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388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931" y="365759"/>
            <a:ext cx="4460066" cy="613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578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88" y="512477"/>
            <a:ext cx="6509930" cy="829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18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665" y="513805"/>
            <a:ext cx="5326774" cy="733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4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975" y="452846"/>
            <a:ext cx="4301907" cy="592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29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997" y="461554"/>
            <a:ext cx="7346178" cy="63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170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344" y="409303"/>
            <a:ext cx="5073721" cy="6984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398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516" y="444137"/>
            <a:ext cx="8962456" cy="649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675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79" y="478972"/>
            <a:ext cx="4577103" cy="630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38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1" y="491975"/>
            <a:ext cx="4298788" cy="591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780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891" y="156754"/>
            <a:ext cx="5326774" cy="733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69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415" y="487679"/>
            <a:ext cx="4333096" cy="616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5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960" y="390557"/>
            <a:ext cx="49434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531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207" y="426720"/>
            <a:ext cx="4453740" cy="613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132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22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BEYAERT Jean-Louis</dc:creator>
  <cp:lastModifiedBy>user</cp:lastModifiedBy>
  <cp:revision>5</cp:revision>
  <dcterms:created xsi:type="dcterms:W3CDTF">2026-03-07T20:18:44Z</dcterms:created>
  <dcterms:modified xsi:type="dcterms:W3CDTF">2026-03-08T14:59:49Z</dcterms:modified>
  <cp:contentStatus/>
</cp:coreProperties>
</file>