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18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69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01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5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06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22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82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9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51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02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18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17B7E-F728-47CC-8C9D-77678D267D56}" type="datetimeFigureOut">
              <a:rPr lang="fr-FR" smtClean="0"/>
              <a:t>04/03/2026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00AE3-7422-482A-81E9-E8F127EAE5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363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3" y="1037617"/>
            <a:ext cx="4342584" cy="58203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68732" y="174171"/>
            <a:ext cx="64024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INFO SANTE N°03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56" y="506593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3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Espagnole Guitare.wav"/>
          </p:stSnd>
        </p:sndAc>
      </p:transition>
    </mc:Choice>
    <mc:Fallback>
      <p:transition spd="slow">
        <p:fade/>
        <p:sndAc>
          <p:stSnd loop="1">
            <p:snd r:embed="rId2" name="Espagnole Guita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5000" cy="6858000"/>
          </a:xfrm>
        </p:spPr>
      </p:pic>
    </p:spTree>
    <p:extLst>
      <p:ext uri="{BB962C8B-B14F-4D97-AF65-F5344CB8AC3E}">
        <p14:creationId xmlns:p14="http://schemas.microsoft.com/office/powerpoint/2010/main" val="171716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78967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4986" cy="6858000"/>
          </a:xfrm>
        </p:spPr>
      </p:pic>
    </p:spTree>
    <p:extLst>
      <p:ext uri="{BB962C8B-B14F-4D97-AF65-F5344CB8AC3E}">
        <p14:creationId xmlns:p14="http://schemas.microsoft.com/office/powerpoint/2010/main" val="260616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967" y="0"/>
            <a:ext cx="5409939" cy="6762425"/>
          </a:xfrm>
        </p:spPr>
      </p:pic>
    </p:spTree>
    <p:extLst>
      <p:ext uri="{BB962C8B-B14F-4D97-AF65-F5344CB8AC3E}">
        <p14:creationId xmlns:p14="http://schemas.microsoft.com/office/powerpoint/2010/main" val="33878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92336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14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26336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73972" cy="6842466"/>
          </a:xfrm>
        </p:spPr>
      </p:pic>
    </p:spTree>
    <p:extLst>
      <p:ext uri="{BB962C8B-B14F-4D97-AF65-F5344CB8AC3E}">
        <p14:creationId xmlns:p14="http://schemas.microsoft.com/office/powerpoint/2010/main" val="314018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439" y="0"/>
            <a:ext cx="5214790" cy="6979493"/>
          </a:xfrm>
        </p:spPr>
      </p:pic>
    </p:spTree>
    <p:extLst>
      <p:ext uri="{BB962C8B-B14F-4D97-AF65-F5344CB8AC3E}">
        <p14:creationId xmlns:p14="http://schemas.microsoft.com/office/powerpoint/2010/main" val="232321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01545" cy="6837623"/>
          </a:xfrm>
        </p:spPr>
      </p:pic>
    </p:spTree>
    <p:extLst>
      <p:ext uri="{BB962C8B-B14F-4D97-AF65-F5344CB8AC3E}">
        <p14:creationId xmlns:p14="http://schemas.microsoft.com/office/powerpoint/2010/main" val="123389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163" y="-34541"/>
            <a:ext cx="5514032" cy="6892541"/>
          </a:xfrm>
        </p:spPr>
      </p:pic>
    </p:spTree>
    <p:extLst>
      <p:ext uri="{BB962C8B-B14F-4D97-AF65-F5344CB8AC3E}">
        <p14:creationId xmlns:p14="http://schemas.microsoft.com/office/powerpoint/2010/main" val="49460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388" y="0"/>
            <a:ext cx="5569766" cy="6962208"/>
          </a:xfrm>
        </p:spPr>
      </p:pic>
    </p:spTree>
    <p:extLst>
      <p:ext uri="{BB962C8B-B14F-4D97-AF65-F5344CB8AC3E}">
        <p14:creationId xmlns:p14="http://schemas.microsoft.com/office/powerpoint/2010/main" val="186082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52349" cy="6940437"/>
          </a:xfrm>
        </p:spPr>
      </p:pic>
    </p:spTree>
    <p:extLst>
      <p:ext uri="{BB962C8B-B14F-4D97-AF65-F5344CB8AC3E}">
        <p14:creationId xmlns:p14="http://schemas.microsoft.com/office/powerpoint/2010/main" val="280929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43641" cy="6929552"/>
          </a:xfrm>
        </p:spPr>
      </p:pic>
    </p:spTree>
    <p:extLst>
      <p:ext uri="{BB962C8B-B14F-4D97-AF65-F5344CB8AC3E}">
        <p14:creationId xmlns:p14="http://schemas.microsoft.com/office/powerpoint/2010/main" val="1564029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734" y="0"/>
            <a:ext cx="5175454" cy="6926845"/>
          </a:xfrm>
        </p:spPr>
      </p:pic>
    </p:spTree>
    <p:extLst>
      <p:ext uri="{BB962C8B-B14F-4D97-AF65-F5344CB8AC3E}">
        <p14:creationId xmlns:p14="http://schemas.microsoft.com/office/powerpoint/2010/main" val="370859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26224" cy="6907781"/>
          </a:xfrm>
        </p:spPr>
      </p:pic>
    </p:spTree>
    <p:extLst>
      <p:ext uri="{BB962C8B-B14F-4D97-AF65-F5344CB8AC3E}">
        <p14:creationId xmlns:p14="http://schemas.microsoft.com/office/powerpoint/2010/main" val="232480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206048" cy="6977689"/>
          </a:xfrm>
        </p:spPr>
      </p:pic>
    </p:spTree>
    <p:extLst>
      <p:ext uri="{BB962C8B-B14F-4D97-AF65-F5344CB8AC3E}">
        <p14:creationId xmlns:p14="http://schemas.microsoft.com/office/powerpoint/2010/main" val="306812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36379" cy="6884311"/>
          </a:xfrm>
        </p:spPr>
      </p:pic>
    </p:spTree>
    <p:extLst>
      <p:ext uri="{BB962C8B-B14F-4D97-AF65-F5344CB8AC3E}">
        <p14:creationId xmlns:p14="http://schemas.microsoft.com/office/powerpoint/2010/main" val="355853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91389" cy="6864237"/>
          </a:xfrm>
        </p:spPr>
      </p:pic>
    </p:spTree>
    <p:extLst>
      <p:ext uri="{BB962C8B-B14F-4D97-AF65-F5344CB8AC3E}">
        <p14:creationId xmlns:p14="http://schemas.microsoft.com/office/powerpoint/2010/main" val="3966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68" y="0"/>
            <a:ext cx="7309611" cy="6948301"/>
          </a:xfrm>
        </p:spPr>
      </p:pic>
    </p:spTree>
    <p:extLst>
      <p:ext uri="{BB962C8B-B14F-4D97-AF65-F5344CB8AC3E}">
        <p14:creationId xmlns:p14="http://schemas.microsoft.com/office/powerpoint/2010/main" val="260207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175454" cy="6926845"/>
          </a:xfrm>
        </p:spPr>
      </p:pic>
    </p:spTree>
    <p:extLst>
      <p:ext uri="{BB962C8B-B14F-4D97-AF65-F5344CB8AC3E}">
        <p14:creationId xmlns:p14="http://schemas.microsoft.com/office/powerpoint/2010/main" val="136140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56852" cy="7071066"/>
          </a:xfrm>
        </p:spPr>
      </p:pic>
    </p:spTree>
    <p:extLst>
      <p:ext uri="{BB962C8B-B14F-4D97-AF65-F5344CB8AC3E}">
        <p14:creationId xmlns:p14="http://schemas.microsoft.com/office/powerpoint/2010/main" val="152981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61" y="-78378"/>
            <a:ext cx="5220982" cy="6997705"/>
          </a:xfrm>
        </p:spPr>
      </p:pic>
    </p:spTree>
    <p:extLst>
      <p:ext uri="{BB962C8B-B14F-4D97-AF65-F5344CB8AC3E}">
        <p14:creationId xmlns:p14="http://schemas.microsoft.com/office/powerpoint/2010/main" val="70167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472" y="0"/>
            <a:ext cx="5552349" cy="6940437"/>
          </a:xfrm>
        </p:spPr>
      </p:pic>
    </p:spTree>
    <p:extLst>
      <p:ext uri="{BB962C8B-B14F-4D97-AF65-F5344CB8AC3E}">
        <p14:creationId xmlns:p14="http://schemas.microsoft.com/office/powerpoint/2010/main" val="322518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70500" cy="7005751"/>
          </a:xfrm>
        </p:spPr>
      </p:pic>
    </p:spTree>
    <p:extLst>
      <p:ext uri="{BB962C8B-B14F-4D97-AF65-F5344CB8AC3E}">
        <p14:creationId xmlns:p14="http://schemas.microsoft.com/office/powerpoint/2010/main" val="4175195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88146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170" y="209006"/>
            <a:ext cx="5350310" cy="6687888"/>
          </a:xfrm>
        </p:spPr>
      </p:pic>
    </p:spTree>
    <p:extLst>
      <p:ext uri="{BB962C8B-B14F-4D97-AF65-F5344CB8AC3E}">
        <p14:creationId xmlns:p14="http://schemas.microsoft.com/office/powerpoint/2010/main" val="935955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821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52845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02814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8806" cy="6886008"/>
          </a:xfrm>
        </p:spPr>
      </p:pic>
    </p:spTree>
    <p:extLst>
      <p:ext uri="{BB962C8B-B14F-4D97-AF65-F5344CB8AC3E}">
        <p14:creationId xmlns:p14="http://schemas.microsoft.com/office/powerpoint/2010/main" val="2932751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21" y="69668"/>
            <a:ext cx="4864036" cy="6893911"/>
          </a:xfrm>
        </p:spPr>
      </p:pic>
    </p:spTree>
    <p:extLst>
      <p:ext uri="{BB962C8B-B14F-4D97-AF65-F5344CB8AC3E}">
        <p14:creationId xmlns:p14="http://schemas.microsoft.com/office/powerpoint/2010/main" val="246020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98" y="0"/>
            <a:ext cx="5543641" cy="6929552"/>
          </a:xfrm>
        </p:spPr>
      </p:pic>
    </p:spTree>
    <p:extLst>
      <p:ext uri="{BB962C8B-B14F-4D97-AF65-F5344CB8AC3E}">
        <p14:creationId xmlns:p14="http://schemas.microsoft.com/office/powerpoint/2010/main" val="402953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343" y="-69669"/>
            <a:ext cx="5227508" cy="6996514"/>
          </a:xfrm>
        </p:spPr>
      </p:pic>
    </p:spTree>
    <p:extLst>
      <p:ext uri="{BB962C8B-B14F-4D97-AF65-F5344CB8AC3E}">
        <p14:creationId xmlns:p14="http://schemas.microsoft.com/office/powerpoint/2010/main" val="39735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438917" cy="6892886"/>
          </a:xfrm>
        </p:spPr>
      </p:pic>
    </p:spTree>
    <p:extLst>
      <p:ext uri="{BB962C8B-B14F-4D97-AF65-F5344CB8AC3E}">
        <p14:creationId xmlns:p14="http://schemas.microsoft.com/office/powerpoint/2010/main" val="366189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65264" cy="6831581"/>
          </a:xfrm>
        </p:spPr>
      </p:pic>
    </p:spTree>
    <p:extLst>
      <p:ext uri="{BB962C8B-B14F-4D97-AF65-F5344CB8AC3E}">
        <p14:creationId xmlns:p14="http://schemas.microsoft.com/office/powerpoint/2010/main" val="1463651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104" y="86451"/>
            <a:ext cx="5724885" cy="6688480"/>
          </a:xfrm>
        </p:spPr>
      </p:pic>
    </p:spTree>
    <p:extLst>
      <p:ext uri="{BB962C8B-B14F-4D97-AF65-F5344CB8AC3E}">
        <p14:creationId xmlns:p14="http://schemas.microsoft.com/office/powerpoint/2010/main" val="154315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8249" cy="6927374"/>
          </a:xfrm>
        </p:spPr>
      </p:pic>
    </p:spTree>
    <p:extLst>
      <p:ext uri="{BB962C8B-B14F-4D97-AF65-F5344CB8AC3E}">
        <p14:creationId xmlns:p14="http://schemas.microsoft.com/office/powerpoint/2010/main" val="159936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85773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807" y="60961"/>
            <a:ext cx="4531360" cy="6797040"/>
          </a:xfrm>
        </p:spPr>
      </p:pic>
    </p:spTree>
    <p:extLst>
      <p:ext uri="{BB962C8B-B14F-4D97-AF65-F5344CB8AC3E}">
        <p14:creationId xmlns:p14="http://schemas.microsoft.com/office/powerpoint/2010/main" val="386670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3499" cy="6905039"/>
          </a:xfrm>
        </p:spPr>
      </p:pic>
    </p:spTree>
    <p:extLst>
      <p:ext uri="{BB962C8B-B14F-4D97-AF65-F5344CB8AC3E}">
        <p14:creationId xmlns:p14="http://schemas.microsoft.com/office/powerpoint/2010/main" val="253528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69669"/>
            <a:ext cx="5616793" cy="7020992"/>
          </a:xfrm>
        </p:spPr>
      </p:pic>
    </p:spTree>
    <p:extLst>
      <p:ext uri="{BB962C8B-B14F-4D97-AF65-F5344CB8AC3E}">
        <p14:creationId xmlns:p14="http://schemas.microsoft.com/office/powerpoint/2010/main" val="4130748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690" y="-87085"/>
            <a:ext cx="5556068" cy="6945086"/>
          </a:xfrm>
        </p:spPr>
      </p:pic>
    </p:spTree>
    <p:extLst>
      <p:ext uri="{BB962C8B-B14F-4D97-AF65-F5344CB8AC3E}">
        <p14:creationId xmlns:p14="http://schemas.microsoft.com/office/powerpoint/2010/main" val="106300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52349" cy="6940437"/>
          </a:xfrm>
        </p:spPr>
      </p:pic>
    </p:spTree>
    <p:extLst>
      <p:ext uri="{BB962C8B-B14F-4D97-AF65-F5344CB8AC3E}">
        <p14:creationId xmlns:p14="http://schemas.microsoft.com/office/powerpoint/2010/main" val="204254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71213" cy="6930999"/>
          </a:xfrm>
        </p:spPr>
      </p:pic>
    </p:spTree>
    <p:extLst>
      <p:ext uri="{BB962C8B-B14F-4D97-AF65-F5344CB8AC3E}">
        <p14:creationId xmlns:p14="http://schemas.microsoft.com/office/powerpoint/2010/main" val="254930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118406" cy="7648008"/>
          </a:xfrm>
        </p:spPr>
      </p:pic>
    </p:spTree>
    <p:extLst>
      <p:ext uri="{BB962C8B-B14F-4D97-AF65-F5344CB8AC3E}">
        <p14:creationId xmlns:p14="http://schemas.microsoft.com/office/powerpoint/2010/main" val="12197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197" y="-60960"/>
            <a:ext cx="5535168" cy="6918960"/>
          </a:xfrm>
        </p:spPr>
      </p:pic>
    </p:spTree>
    <p:extLst>
      <p:ext uri="{BB962C8B-B14F-4D97-AF65-F5344CB8AC3E}">
        <p14:creationId xmlns:p14="http://schemas.microsoft.com/office/powerpoint/2010/main" val="344800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733" y="60960"/>
            <a:ext cx="5425204" cy="6781506"/>
          </a:xfrm>
        </p:spPr>
      </p:pic>
    </p:spTree>
    <p:extLst>
      <p:ext uri="{BB962C8B-B14F-4D97-AF65-F5344CB8AC3E}">
        <p14:creationId xmlns:p14="http://schemas.microsoft.com/office/powerpoint/2010/main" val="327224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26224" cy="6907781"/>
          </a:xfrm>
        </p:spPr>
      </p:pic>
    </p:spTree>
    <p:extLst>
      <p:ext uri="{BB962C8B-B14F-4D97-AF65-F5344CB8AC3E}">
        <p14:creationId xmlns:p14="http://schemas.microsoft.com/office/powerpoint/2010/main" val="95483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918109" cy="7397637"/>
          </a:xfrm>
        </p:spPr>
      </p:pic>
    </p:spTree>
    <p:extLst>
      <p:ext uri="{BB962C8B-B14F-4D97-AF65-F5344CB8AC3E}">
        <p14:creationId xmlns:p14="http://schemas.microsoft.com/office/powerpoint/2010/main" val="291268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51" y="0"/>
            <a:ext cx="5532697" cy="680947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58" y="564369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74" y="5643699"/>
            <a:ext cx="1594152" cy="90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31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Santé N°03</dc:title>
  <dc:creator>Perroquet34740</dc:creator>
  <cp:lastModifiedBy>user</cp:lastModifiedBy>
  <cp:revision>4</cp:revision>
  <dcterms:created xsi:type="dcterms:W3CDTF">2026-03-04T19:04:18Z</dcterms:created>
  <dcterms:modified xsi:type="dcterms:W3CDTF">2026-03-04T19:32:43Z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