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78" r:id="rId3"/>
    <p:sldId id="277" r:id="rId4"/>
    <p:sldId id="273" r:id="rId5"/>
    <p:sldId id="275" r:id="rId6"/>
    <p:sldId id="279" r:id="rId7"/>
    <p:sldId id="280" r:id="rId8"/>
    <p:sldId id="281" r:id="rId9"/>
    <p:sldId id="274" r:id="rId10"/>
    <p:sldId id="272" r:id="rId11"/>
    <p:sldId id="270" r:id="rId12"/>
    <p:sldId id="276" r:id="rId13"/>
    <p:sldId id="271" r:id="rId14"/>
    <p:sldId id="267" r:id="rId15"/>
    <p:sldId id="268" r:id="rId16"/>
    <p:sldId id="265" r:id="rId17"/>
    <p:sldId id="269" r:id="rId18"/>
    <p:sldId id="266" r:id="rId19"/>
    <p:sldId id="264" r:id="rId20"/>
    <p:sldId id="263" r:id="rId21"/>
    <p:sldId id="261" r:id="rId22"/>
    <p:sldId id="262" r:id="rId23"/>
    <p:sldId id="260" r:id="rId24"/>
    <p:sldId id="258" r:id="rId25"/>
    <p:sldId id="257" r:id="rId26"/>
    <p:sldId id="259" r:id="rId27"/>
    <p:sldId id="256" r:id="rId28"/>
    <p:sldId id="283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750" y="29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765818-FCFC-DEEB-8C21-3F0CB5F88B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96CCB2F-F443-D27E-106F-6A71DE84BCE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72D1A8F-D0CF-63BD-6727-DD07F9B207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84A0E-F5AA-49D7-A6F6-0D703AC67A8C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6802509-4ABC-8EFE-6074-A9AAE26CE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49BA6FA-5480-F3E0-64DD-39D2391C7D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FDF6F-8980-420C-A0B6-345B2006CB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916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295020-B964-7D56-0BD3-8BEAAD411B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DBBB69E-FA79-AD24-4C41-6F1B639155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02BE7F-4A28-F932-38E1-78854B2530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84A0E-F5AA-49D7-A6F6-0D703AC67A8C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31140CE-F5ED-7232-9593-6278A2976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9DB1760-B277-8C17-5946-6E29081E38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FDF6F-8980-420C-A0B6-345B2006CB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0467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41982B-DB50-9C01-8A7A-65BF2F01A7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45B05FA-DDAA-6655-1C1D-969B4020F5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AA6D0B3-469A-1E09-F59E-D5C36893AE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84A0E-F5AA-49D7-A6F6-0D703AC67A8C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A9AB87F-4082-906B-E8C0-E72021F23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CCDF3A0-539D-C583-ECD9-0A78577946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FDF6F-8980-420C-A0B6-345B2006CB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163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523AF8-EE2C-7A90-8F12-F39C2DF592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10CD13A-4B3B-0A1B-F762-CD5BAE3667F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AF2EE96-496B-D766-0B68-2211E882F2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38029CF-23C1-117A-8458-43860120B7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84A0E-F5AA-49D7-A6F6-0D703AC67A8C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63BB504F-24F2-57FE-3B57-65DDB62AD6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A833CF4-355D-5342-2D89-D4ABF2933F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FDF6F-8980-420C-A0B6-345B2006CB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3366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F9D4C8-BCD8-6C11-D2EF-B91FACCFC6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1126947-A479-6A7A-3819-1DAAA59FB3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C70A748-0568-7E7F-BD7E-145F893BA9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15B065C-93EE-B115-0EF5-6B22328172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A4856920-CA7D-E0C8-4AE5-C975EEFD13D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F2FEEB4F-4FEB-D55D-DCB0-F0C05DC241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84A0E-F5AA-49D7-A6F6-0D703AC67A8C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F8B21FA3-5138-8330-E183-14AC90E79A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F1BB187-ECDF-4D8E-2D00-086E2B10E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FDF6F-8980-420C-A0B6-345B2006CB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4762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833299-9656-99B3-7940-456DB3839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D31CB7C-EE16-C215-8368-CE30083E23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84A0E-F5AA-49D7-A6F6-0D703AC67A8C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693F6B4-DDA7-F893-A331-53B612E99E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79DA187-B6B1-1246-57EE-DF4C136D4C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FDF6F-8980-420C-A0B6-345B2006CB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451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E72B059F-B739-ACDA-9FD7-EE3367E0CC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84A0E-F5AA-49D7-A6F6-0D703AC67A8C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3752853-9196-8F12-BE43-4D1E9792F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05F9E11-C8EC-B891-D4E7-7DDDC338DA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FDF6F-8980-420C-A0B6-345B2006CB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6662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01E6A5-C885-4D89-E368-7E8DB3C9BE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AAB23F0-5BA5-9FCA-3FEB-B90815CA91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A820425-CDE8-3F6B-2C63-F2F71A7B23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F0790FA-0E25-5AD0-B1BC-07123F39DE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84A0E-F5AA-49D7-A6F6-0D703AC67A8C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DCC3D94-80F9-DF48-D668-A0F46C2E9F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A6131C4-4A94-2B83-DAEE-C8AE70C2A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FDF6F-8980-420C-A0B6-345B2006CB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282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3AA173-A00B-7F37-3CD0-9C0A448EEB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BF5A4D1-8613-8738-2C95-0CACD98BF39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4AC997E-0F36-7669-2B28-85B774E8CB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EA3ED93-C5DD-FF59-9B1D-A71162405C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84A0E-F5AA-49D7-A6F6-0D703AC67A8C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5E31237-DCD1-E6A5-A907-CA411C2028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296E6A7-95DB-5355-0875-D3C6676E7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FDF6F-8980-420C-A0B6-345B2006CB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5748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875636-0A2E-D32A-4F4F-8B47BE013D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2A8F21D-A237-D4C2-EF0B-77F19F3EB6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85BB6BA-47B3-98D9-7447-BF78314C7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84A0E-F5AA-49D7-A6F6-0D703AC67A8C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7A79DD6-D9AF-7BD9-A6DB-24FD81D18B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A00AEE5-513F-0941-F953-06551695F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FDF6F-8980-420C-A0B6-345B2006CB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46350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82D78E5-27FB-CC33-B4CB-677EF4D2F6D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3B3D4C3-3918-324B-CED7-24F7C962CD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A0560A5-8F92-256F-C0B3-F926F3679A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84A0E-F5AA-49D7-A6F6-0D703AC67A8C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EE7A2D9-B8A8-0BCF-687F-2F1F1F037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5A2D832-DA18-0C54-4687-401211F77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8FDF6F-8980-420C-A0B6-345B2006CB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0528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4C7BC09E-F4D8-394D-FC2F-289C2695DA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4A9C5F3-01D8-8BF9-9825-BC8890E5B5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24DC61D-7231-A6C7-FC63-C7A6586578F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84A0E-F5AA-49D7-A6F6-0D703AC67A8C}" type="datetimeFigureOut">
              <a:rPr lang="fr-FR" smtClean="0"/>
              <a:t>07/03/2026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9E4B48-C99D-C633-8AF5-4F4078EB1A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13B83A7-61CC-293A-B47B-65C035A33D2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8FDF6F-8980-420C-A0B6-345B2006CB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4463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B12810C6-B463-87A6-6439-27CF4F729AC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4725000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F30A63F7-8E5A-12AC-A9A4-09B46E14EA96}"/>
              </a:ext>
            </a:extLst>
          </p:cNvPr>
          <p:cNvSpPr/>
          <p:nvPr/>
        </p:nvSpPr>
        <p:spPr>
          <a:xfrm>
            <a:off x="6096000" y="1954829"/>
            <a:ext cx="4963748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CLICHES ANIMALIERS</a:t>
            </a:r>
          </a:p>
          <a:p>
            <a:pPr algn="ctr"/>
            <a:r>
              <a:rPr lang="fr-FR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DE Neil VILLARD</a:t>
            </a:r>
          </a:p>
        </p:txBody>
      </p:sp>
    </p:spTree>
    <p:extLst>
      <p:ext uri="{BB962C8B-B14F-4D97-AF65-F5344CB8AC3E}">
        <p14:creationId xmlns:p14="http://schemas.microsoft.com/office/powerpoint/2010/main" val="712206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>
        <p:sndAc>
          <p:stSnd loop="1">
            <p:snd r:embed="rId2" name="James Last &amp; Richard Clayderman - Sacrifice.wav"/>
          </p:stSnd>
        </p:sndAc>
      </p:transition>
    </mc:Choice>
    <mc:Fallback xmlns="">
      <p:transition spd="slow" advClick="0" advTm="13000">
        <p:sndAc>
          <p:stSnd loop="1">
            <p:snd r:embed="rId4" name="James Last &amp; Richard Clayderman - Sacrifi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D883E04C-EC53-85D9-0C0E-22D509E8D3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66743" y="279000"/>
            <a:ext cx="6433310" cy="36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5136B90E-84A3-6D5D-0BDC-2DE6E74CD2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1947" y="279000"/>
            <a:ext cx="42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6B96EA-434C-9FC2-FA82-A91503B42757}"/>
              </a:ext>
            </a:extLst>
          </p:cNvPr>
          <p:cNvSpPr txBox="1"/>
          <p:nvPr/>
        </p:nvSpPr>
        <p:spPr>
          <a:xfrm>
            <a:off x="5266743" y="3879000"/>
            <a:ext cx="635582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Neil VILLARD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Née en Suisse en 1984  Originaire du Jura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A eu une activité de forestier, puis de laborantin avant de se consacrer à la Photo animalière de façon professionnelle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Attiré par la nature et, le sauvage. Naturaliste passionné surtout par les grands prédateurs</a:t>
            </a:r>
          </a:p>
        </p:txBody>
      </p:sp>
    </p:spTree>
    <p:extLst>
      <p:ext uri="{BB962C8B-B14F-4D97-AF65-F5344CB8AC3E}">
        <p14:creationId xmlns:p14="http://schemas.microsoft.com/office/powerpoint/2010/main" val="248540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>
            <a:extLst>
              <a:ext uri="{FF2B5EF4-FFF2-40B4-BE49-F238E27FC236}">
                <a16:creationId xmlns:a16="http://schemas.microsoft.com/office/drawing/2014/main" id="{4345B379-F32A-13CD-FA71-7FEF51DF8972}"/>
              </a:ext>
            </a:extLst>
          </p:cNvPr>
          <p:cNvSpPr txBox="1"/>
          <p:nvPr/>
        </p:nvSpPr>
        <p:spPr>
          <a:xfrm>
            <a:off x="7607173" y="117693"/>
            <a:ext cx="4137285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Il observe, approche et photographie la faune sauvage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A consacré une dizaine d’années au LYNX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a comme projet une aventure en Sibérie sur les traces du Tigre de la région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A écrit et décoré de clichés, plusieurs livres ou ouvrages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Crépuscules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Lynx une ombre en lumière (2)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Images sublimes de plusieurs années de prospection en milieu sauvage Jurassien</a:t>
            </a: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D16550AD-E6A4-C860-2981-1F7AD2801C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475" y="1309846"/>
            <a:ext cx="6533999" cy="4356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54668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0EFAE08-9581-863A-E995-35025C4597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5254" y="594737"/>
            <a:ext cx="4495800" cy="561975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A3F2189-A4CA-77E9-40AD-C2A53F8D4615}"/>
              </a:ext>
            </a:extLst>
          </p:cNvPr>
          <p:cNvSpPr txBox="1"/>
          <p:nvPr/>
        </p:nvSpPr>
        <p:spPr>
          <a:xfrm>
            <a:off x="1583371" y="6214487"/>
            <a:ext cx="51516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800" b="1" dirty="0"/>
              <a:t>sur les traces….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83717F4B-1A3F-CB10-9603-AEF9260E2B8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46746" y="639000"/>
            <a:ext cx="5580000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06740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733903C-7F3A-8770-844B-4680451BFE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705500" y="806680"/>
            <a:ext cx="10780999" cy="5244639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F84C867-21BB-1D01-8157-52EA2784343E}"/>
              </a:ext>
            </a:extLst>
          </p:cNvPr>
          <p:cNvSpPr txBox="1"/>
          <p:nvPr/>
        </p:nvSpPr>
        <p:spPr>
          <a:xfrm>
            <a:off x="3450235" y="6051319"/>
            <a:ext cx="52915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800" b="1" dirty="0"/>
              <a:t>cliché de l’ouvrage ‘Crépuscules’</a:t>
            </a:r>
          </a:p>
        </p:txBody>
      </p:sp>
    </p:spTree>
    <p:extLst>
      <p:ext uri="{BB962C8B-B14F-4D97-AF65-F5344CB8AC3E}">
        <p14:creationId xmlns:p14="http://schemas.microsoft.com/office/powerpoint/2010/main" val="701299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154B19E2-FF5F-3C07-FDA8-AAECFCB7CA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4818" y="200025"/>
            <a:ext cx="9144000" cy="6457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8466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3AB4E48-406C-2183-6F15-E6DC4F7633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97996" y="279000"/>
            <a:ext cx="4455938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485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9782204-7B21-9F4F-CED4-B7F8748984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8842" y="639000"/>
            <a:ext cx="8374316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98776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E3FCDB09-83F0-1B8D-3064-53A1A53ECE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04629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835ED32-1FA3-D9B5-FFA4-65D833B7B9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680841" y="639000"/>
            <a:ext cx="8830317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64069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5C58E35-5514-0F1B-4D5E-4A96439F05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065" y="381000"/>
            <a:ext cx="4876800" cy="609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32695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12AFD39-C488-D1FF-E9BB-71ADB9B365A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8564" y="218814"/>
            <a:ext cx="4815278" cy="6420371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16608DF-55A6-94BD-F412-5EF58E83D6B9}"/>
              </a:ext>
            </a:extLst>
          </p:cNvPr>
          <p:cNvSpPr txBox="1"/>
          <p:nvPr/>
        </p:nvSpPr>
        <p:spPr>
          <a:xfrm>
            <a:off x="7433556" y="2157465"/>
            <a:ext cx="36875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fin janvier 2026</a:t>
            </a:r>
          </a:p>
          <a:p>
            <a:endParaRPr lang="fr-FR" sz="2800" b="1" i="1" dirty="0"/>
          </a:p>
          <a:p>
            <a:r>
              <a:rPr lang="fr-FR" sz="2800" b="1" i="1" dirty="0"/>
              <a:t>Exposition à Neufchâtel</a:t>
            </a:r>
          </a:p>
          <a:p>
            <a:endParaRPr lang="fr-FR" sz="2800" b="1" i="1" dirty="0"/>
          </a:p>
          <a:p>
            <a:r>
              <a:rPr lang="fr-FR" sz="2800" b="1" i="1" dirty="0"/>
              <a:t> à l’Hôtel de Ville</a:t>
            </a:r>
          </a:p>
        </p:txBody>
      </p:sp>
    </p:spTree>
    <p:extLst>
      <p:ext uri="{BB962C8B-B14F-4D97-AF65-F5344CB8AC3E}">
        <p14:creationId xmlns:p14="http://schemas.microsoft.com/office/powerpoint/2010/main" val="341326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E264474-BB88-FCAA-26D7-788E6A497F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6000" y="279000"/>
            <a:ext cx="504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05574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0CE8636-45CE-AC97-B2F1-12E7C8D3A6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6000" y="279000"/>
            <a:ext cx="6300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F90F37-6A52-DF26-064B-458A9B9FFEAD}"/>
              </a:ext>
            </a:extLst>
          </p:cNvPr>
          <p:cNvSpPr txBox="1"/>
          <p:nvPr/>
        </p:nvSpPr>
        <p:spPr>
          <a:xfrm>
            <a:off x="9423421" y="3121757"/>
            <a:ext cx="23384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Trio de Cerfs au crépuscule</a:t>
            </a:r>
          </a:p>
        </p:txBody>
      </p:sp>
    </p:spTree>
    <p:extLst>
      <p:ext uri="{BB962C8B-B14F-4D97-AF65-F5344CB8AC3E}">
        <p14:creationId xmlns:p14="http://schemas.microsoft.com/office/powerpoint/2010/main" val="4290099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038ECD2-FF79-DB17-5EE5-85C3C04673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4965" y="279000"/>
            <a:ext cx="666207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32239F-23B8-E9A5-C267-40D61972C695}"/>
              </a:ext>
            </a:extLst>
          </p:cNvPr>
          <p:cNvSpPr txBox="1"/>
          <p:nvPr/>
        </p:nvSpPr>
        <p:spPr>
          <a:xfrm>
            <a:off x="9427035" y="2759086"/>
            <a:ext cx="208363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Ours et ourson</a:t>
            </a:r>
          </a:p>
          <a:p>
            <a:r>
              <a:rPr lang="fr-FR" sz="2800" b="1" i="1" dirty="0">
                <a:solidFill>
                  <a:schemeClr val="bg1"/>
                </a:solidFill>
              </a:rPr>
              <a:t> au soir sous les étoiles</a:t>
            </a:r>
          </a:p>
        </p:txBody>
      </p:sp>
    </p:spTree>
    <p:extLst>
      <p:ext uri="{BB962C8B-B14F-4D97-AF65-F5344CB8AC3E}">
        <p14:creationId xmlns:p14="http://schemas.microsoft.com/office/powerpoint/2010/main" val="4262710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556309CD-CE3B-02C1-52A4-362118E2EBED}"/>
              </a:ext>
            </a:extLst>
          </p:cNvPr>
          <p:cNvSpPr txBox="1"/>
          <p:nvPr/>
        </p:nvSpPr>
        <p:spPr>
          <a:xfrm>
            <a:off x="8733514" y="1249699"/>
            <a:ext cx="27432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Lynx , ombre et lumière</a:t>
            </a:r>
          </a:p>
          <a:p>
            <a:endParaRPr lang="fr-FR" sz="2800" b="1" i="1" dirty="0">
              <a:solidFill>
                <a:srgbClr val="FFFF00"/>
              </a:solidFill>
            </a:endParaRPr>
          </a:p>
          <a:p>
            <a:r>
              <a:rPr lang="fr-FR" sz="2800" b="1" i="1" dirty="0">
                <a:solidFill>
                  <a:srgbClr val="FFFF00"/>
                </a:solidFill>
              </a:rPr>
              <a:t>Deux ouvrages sublimes aux images réunies de plusieurs années de prospection en milieu sauvage	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43C7EC3-0CA1-04A2-7110-324D18D36B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6886" y="279000"/>
            <a:ext cx="63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35135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6F1AFE4-9607-BE32-D137-1EFD325EA7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6000" y="279000"/>
            <a:ext cx="63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40291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67D7E79-1C60-D271-B1A6-8749CAE7D9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0465" y="639000"/>
            <a:ext cx="55800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78923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5BDA757-100F-660E-4985-6202D91C64D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824" y="579375"/>
            <a:ext cx="5580000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D3C10BD-A71F-D542-6C82-7EE8F0FFD10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4177" y="579375"/>
            <a:ext cx="5580000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7EAF0505-B1E7-F1D1-51BD-B1AA135C6ED7}"/>
              </a:ext>
            </a:extLst>
          </p:cNvPr>
          <p:cNvSpPr txBox="1"/>
          <p:nvPr/>
        </p:nvSpPr>
        <p:spPr>
          <a:xfrm>
            <a:off x="3639030" y="6278625"/>
            <a:ext cx="59510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chemeClr val="bg1"/>
                </a:solidFill>
              </a:rPr>
              <a:t>Tendresse en famille</a:t>
            </a:r>
          </a:p>
        </p:txBody>
      </p:sp>
    </p:spTree>
    <p:extLst>
      <p:ext uri="{BB962C8B-B14F-4D97-AF65-F5344CB8AC3E}">
        <p14:creationId xmlns:p14="http://schemas.microsoft.com/office/powerpoint/2010/main" val="1247272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7D7289F1-AA75-9C91-60D8-110C26AA87CF}"/>
              </a:ext>
            </a:extLst>
          </p:cNvPr>
          <p:cNvSpPr txBox="1"/>
          <p:nvPr/>
        </p:nvSpPr>
        <p:spPr>
          <a:xfrm>
            <a:off x="8184630" y="5771213"/>
            <a:ext cx="22485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Clichés Lynx…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527D0B3-1E85-2F48-03DE-16579DA256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000" y="717455"/>
            <a:ext cx="83700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7340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461FA0D-8F0B-D000-C277-56DF554B1E9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3307" y="279000"/>
            <a:ext cx="9445386" cy="6300000"/>
          </a:xfrm>
          <a:prstGeom prst="ellipse">
            <a:avLst/>
          </a:prstGeom>
          <a:ln w="63500" cap="rnd">
            <a:solidFill>
              <a:schemeClr val="bg1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662447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2F4C1C9-7EAE-966D-A806-1F78C7EEE0B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293" y="279000"/>
            <a:ext cx="11161413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99049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F259613-8950-89DE-AFAD-61800E9802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7719" y="279000"/>
            <a:ext cx="8396562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61104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533712D-CA67-E2E2-61C6-9CBAA36A3F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35822" y="279000"/>
            <a:ext cx="8920356" cy="63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9218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0E9B9A2-385C-A950-4D0A-D9FB6CAB02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10907" y="279000"/>
            <a:ext cx="63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BA6484-FC13-8C1D-4092-8FA82D4B34F0}"/>
              </a:ext>
            </a:extLst>
          </p:cNvPr>
          <p:cNvSpPr txBox="1"/>
          <p:nvPr/>
        </p:nvSpPr>
        <p:spPr>
          <a:xfrm>
            <a:off x="7869631" y="2920618"/>
            <a:ext cx="370257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Avec le matériel et le sac à dos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 dans la neige de la vallée du Jura</a:t>
            </a:r>
            <a:endParaRPr lang="fr-F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3522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5F07AD1-3398-39B0-E1EE-4D6739C3A97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884" y="638999"/>
            <a:ext cx="837000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0E9369-0E50-ECFB-95E7-43098DF3F19B}"/>
              </a:ext>
            </a:extLst>
          </p:cNvPr>
          <p:cNvSpPr txBox="1"/>
          <p:nvPr/>
        </p:nvSpPr>
        <p:spPr>
          <a:xfrm>
            <a:off x="9043337" y="1228397"/>
            <a:ext cx="298304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Après ses reportages et clichés animaliers a réalisé un reportage sur un Berger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Dans la vallée du Jura Vaudois</a:t>
            </a:r>
          </a:p>
          <a:p>
            <a:endParaRPr lang="fr-FR" sz="2800" b="1" i="1" dirty="0">
              <a:solidFill>
                <a:srgbClr val="FFFF00"/>
              </a:solidFill>
            </a:endParaRPr>
          </a:p>
          <a:p>
            <a:r>
              <a:rPr lang="fr-FR" sz="2800" b="1" i="1" dirty="0">
                <a:solidFill>
                  <a:srgbClr val="FFFF00"/>
                </a:solidFill>
              </a:rPr>
              <a:t>Titré  Héritage</a:t>
            </a:r>
            <a:endParaRPr lang="fr-FR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1563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F18411F-E168-9468-ED18-AF5F2331C9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6832" y="963000"/>
            <a:ext cx="7397999" cy="4932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FF4501A-0E03-A996-E51E-3F630465DA4A}"/>
              </a:ext>
            </a:extLst>
          </p:cNvPr>
          <p:cNvSpPr txBox="1"/>
          <p:nvPr/>
        </p:nvSpPr>
        <p:spPr>
          <a:xfrm>
            <a:off x="8104533" y="1874728"/>
            <a:ext cx="3792512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rgbClr val="FFFF00"/>
                </a:solidFill>
              </a:rPr>
              <a:t>CLICHES ANIMALIERS  DE</a:t>
            </a:r>
          </a:p>
          <a:p>
            <a:endParaRPr lang="fr-FR" sz="2800" b="1" i="1" dirty="0">
              <a:solidFill>
                <a:srgbClr val="FFFF00"/>
              </a:solidFill>
            </a:endParaRPr>
          </a:p>
          <a:p>
            <a:r>
              <a:rPr lang="fr-FR" sz="2800" b="1" i="1" dirty="0">
                <a:solidFill>
                  <a:srgbClr val="FFFF00"/>
                </a:solidFill>
              </a:rPr>
              <a:t>NEIL VILLARD</a:t>
            </a:r>
          </a:p>
          <a:p>
            <a:endParaRPr lang="fr-FR" sz="2800" b="1" i="1" dirty="0">
              <a:solidFill>
                <a:srgbClr val="FFFF00"/>
              </a:solidFill>
            </a:endParaRPr>
          </a:p>
          <a:p>
            <a:endParaRPr lang="fr-FR" sz="2800" b="1" i="1" dirty="0">
              <a:solidFill>
                <a:srgbClr val="FFFF00"/>
              </a:solidFill>
            </a:endParaRPr>
          </a:p>
          <a:p>
            <a:pPr algn="just"/>
            <a:r>
              <a:rPr lang="fr-FR" sz="2800" b="1" i="1" dirty="0">
                <a:solidFill>
                  <a:srgbClr val="FFFF00"/>
                </a:solidFill>
              </a:rPr>
              <a:t>Proposé par </a:t>
            </a:r>
            <a:r>
              <a:rPr lang="fr-FR" sz="2800" b="1" i="1" dirty="0" err="1">
                <a:solidFill>
                  <a:srgbClr val="FFFF00"/>
                </a:solidFill>
              </a:rPr>
              <a:t>Jackdidier</a:t>
            </a:r>
            <a:endParaRPr lang="fr-FR" sz="28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9275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2243673-2B91-CBEA-29DF-2B9F1ACA3E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3714750" cy="41910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27546E1-A9A1-7F17-D8A6-6BADFAD289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77250" y="-122830"/>
            <a:ext cx="3714750" cy="4191000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3513FAC-8AA4-D8A1-9A19-0E96A6C0401B}"/>
              </a:ext>
            </a:extLst>
          </p:cNvPr>
          <p:cNvSpPr txBox="1"/>
          <p:nvPr/>
        </p:nvSpPr>
        <p:spPr>
          <a:xfrm>
            <a:off x="2852381" y="268180"/>
            <a:ext cx="679658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 Clichés Animaliers De Neil Villard 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E30BBD7E-34D3-3BED-666A-499D1671C2C8}"/>
              </a:ext>
            </a:extLst>
          </p:cNvPr>
          <p:cNvSpPr txBox="1"/>
          <p:nvPr/>
        </p:nvSpPr>
        <p:spPr>
          <a:xfrm>
            <a:off x="3375262" y="1228857"/>
            <a:ext cx="53908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Sur La Suggestion De </a:t>
            </a:r>
            <a:r>
              <a:rPr lang="fr-FR" sz="2800" b="1" dirty="0" err="1">
                <a:solidFill>
                  <a:srgbClr val="FFFF00"/>
                </a:solidFill>
              </a:rPr>
              <a:t>JackDidier</a:t>
            </a:r>
            <a:endParaRPr lang="fr-FR" sz="2800" b="1" dirty="0">
              <a:solidFill>
                <a:srgbClr val="FFFF00"/>
              </a:solidFill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A8FA3141-0923-BCB0-14ED-9C9950C8895A}"/>
              </a:ext>
            </a:extLst>
          </p:cNvPr>
          <p:cNvSpPr txBox="1"/>
          <p:nvPr/>
        </p:nvSpPr>
        <p:spPr>
          <a:xfrm>
            <a:off x="3663427" y="1972670"/>
            <a:ext cx="51744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 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E00B5F07-C092-6B83-405D-8322996D5843}"/>
              </a:ext>
            </a:extLst>
          </p:cNvPr>
          <p:cNvSpPr txBox="1"/>
          <p:nvPr/>
        </p:nvSpPr>
        <p:spPr>
          <a:xfrm>
            <a:off x="5281684" y="2627719"/>
            <a:ext cx="4148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156EDB41-0336-0CC8-C42E-85BC7AB0C5FD}"/>
              </a:ext>
            </a:extLst>
          </p:cNvPr>
          <p:cNvSpPr txBox="1"/>
          <p:nvPr/>
        </p:nvSpPr>
        <p:spPr>
          <a:xfrm>
            <a:off x="4353636" y="3393637"/>
            <a:ext cx="713778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https://papy16.net/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7D01BE6-8F4A-A0E7-F91E-3AA0FAE03ADF}"/>
              </a:ext>
            </a:extLst>
          </p:cNvPr>
          <p:cNvSpPr/>
          <p:nvPr/>
        </p:nvSpPr>
        <p:spPr>
          <a:xfrm>
            <a:off x="4649337" y="4776775"/>
            <a:ext cx="2893326" cy="1501254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5" name="Image 14">
            <a:extLst>
              <a:ext uri="{FF2B5EF4-FFF2-40B4-BE49-F238E27FC236}">
                <a16:creationId xmlns:a16="http://schemas.microsoft.com/office/drawing/2014/main" id="{CB11473D-2702-5534-8051-A919B942CA6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72062" y="5170214"/>
            <a:ext cx="2047875" cy="714375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5CA87D6C-4C54-8DE6-BFDA-C944FEA75308}"/>
              </a:ext>
            </a:extLst>
          </p:cNvPr>
          <p:cNvSpPr txBox="1"/>
          <p:nvPr/>
        </p:nvSpPr>
        <p:spPr>
          <a:xfrm>
            <a:off x="4097881" y="4164791"/>
            <a:ext cx="47400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Bienvenue Chez Papy16</a:t>
            </a:r>
          </a:p>
        </p:txBody>
      </p:sp>
    </p:spTree>
    <p:extLst>
      <p:ext uri="{BB962C8B-B14F-4D97-AF65-F5344CB8AC3E}">
        <p14:creationId xmlns:p14="http://schemas.microsoft.com/office/powerpoint/2010/main" val="2946411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3000"/>
    </mc:Choice>
    <mc:Fallback xmlns="">
      <p:transition spd="slow" advClick="0" advTm="13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259</Words>
  <Application>Microsoft Office PowerPoint</Application>
  <PresentationFormat>Grand écran</PresentationFormat>
  <Paragraphs>52</Paragraphs>
  <Slides>28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9</cp:revision>
  <dcterms:created xsi:type="dcterms:W3CDTF">2026-03-06T10:27:57Z</dcterms:created>
  <dcterms:modified xsi:type="dcterms:W3CDTF">2026-03-07T05:58:22Z</dcterms:modified>
</cp:coreProperties>
</file>