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CEE4A-ED88-4C0B-BCC8-3136AF3A7A3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D0913-8877-47B5-90D6-53B1DD16D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475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CEE4A-ED88-4C0B-BCC8-3136AF3A7A3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D0913-8877-47B5-90D6-53B1DD16D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3715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CEE4A-ED88-4C0B-BCC8-3136AF3A7A3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D0913-8877-47B5-90D6-53B1DD16D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6024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CEE4A-ED88-4C0B-BCC8-3136AF3A7A3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D0913-8877-47B5-90D6-53B1DD16D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4761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CEE4A-ED88-4C0B-BCC8-3136AF3A7A3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D0913-8877-47B5-90D6-53B1DD16D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665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CEE4A-ED88-4C0B-BCC8-3136AF3A7A3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D0913-8877-47B5-90D6-53B1DD16D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031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CEE4A-ED88-4C0B-BCC8-3136AF3A7A3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D0913-8877-47B5-90D6-53B1DD16D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6506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CEE4A-ED88-4C0B-BCC8-3136AF3A7A3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D0913-8877-47B5-90D6-53B1DD16D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4094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CEE4A-ED88-4C0B-BCC8-3136AF3A7A3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D0913-8877-47B5-90D6-53B1DD16D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701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CEE4A-ED88-4C0B-BCC8-3136AF3A7A3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D0913-8877-47B5-90D6-53B1DD16D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5977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CEE4A-ED88-4C0B-BCC8-3136AF3A7A3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D0913-8877-47B5-90D6-53B1DD16D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38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CEE4A-ED88-4C0B-BCC8-3136AF3A7A3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D0913-8877-47B5-90D6-53B1DD16D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1324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971" y="1754481"/>
            <a:ext cx="4080435" cy="6120653"/>
          </a:xfrm>
        </p:spPr>
      </p:pic>
      <p:sp>
        <p:nvSpPr>
          <p:cNvPr id="5" name="Rectangle 4"/>
          <p:cNvSpPr/>
          <p:nvPr/>
        </p:nvSpPr>
        <p:spPr>
          <a:xfrm>
            <a:off x="574766" y="722811"/>
            <a:ext cx="1085077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APPRENDRE LE POLONAIS COURANT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5388" y="5153025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1805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286" y="-1088571"/>
            <a:ext cx="5297714" cy="7946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382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419" y="-2098471"/>
            <a:ext cx="5970980" cy="8956471"/>
          </a:xfrm>
        </p:spPr>
      </p:pic>
    </p:spTree>
    <p:extLst>
      <p:ext uri="{BB962C8B-B14F-4D97-AF65-F5344CB8AC3E}">
        <p14:creationId xmlns:p14="http://schemas.microsoft.com/office/powerpoint/2010/main" val="12534606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3716" y="-1532709"/>
            <a:ext cx="5431049" cy="8146574"/>
          </a:xfrm>
        </p:spPr>
      </p:pic>
    </p:spTree>
    <p:extLst>
      <p:ext uri="{BB962C8B-B14F-4D97-AF65-F5344CB8AC3E}">
        <p14:creationId xmlns:p14="http://schemas.microsoft.com/office/powerpoint/2010/main" val="1432763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3716" y="-1532709"/>
            <a:ext cx="5431049" cy="8146574"/>
          </a:xfrm>
        </p:spPr>
      </p:pic>
    </p:spTree>
    <p:extLst>
      <p:ext uri="{BB962C8B-B14F-4D97-AF65-F5344CB8AC3E}">
        <p14:creationId xmlns:p14="http://schemas.microsoft.com/office/powerpoint/2010/main" val="658853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461" y="-2107475"/>
            <a:ext cx="5927437" cy="8891156"/>
          </a:xfrm>
        </p:spPr>
      </p:pic>
    </p:spTree>
    <p:extLst>
      <p:ext uri="{BB962C8B-B14F-4D97-AF65-F5344CB8AC3E}">
        <p14:creationId xmlns:p14="http://schemas.microsoft.com/office/powerpoint/2010/main" val="2969502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659" y="-1950720"/>
            <a:ext cx="6081290" cy="9121936"/>
          </a:xfrm>
        </p:spPr>
      </p:pic>
    </p:spTree>
    <p:extLst>
      <p:ext uri="{BB962C8B-B14F-4D97-AF65-F5344CB8AC3E}">
        <p14:creationId xmlns:p14="http://schemas.microsoft.com/office/powerpoint/2010/main" val="1697253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9203" y="-1427911"/>
            <a:ext cx="5523940" cy="8285911"/>
          </a:xfrm>
        </p:spPr>
      </p:pic>
    </p:spTree>
    <p:extLst>
      <p:ext uri="{BB962C8B-B14F-4D97-AF65-F5344CB8AC3E}">
        <p14:creationId xmlns:p14="http://schemas.microsoft.com/office/powerpoint/2010/main" val="3280967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345" y="-2203268"/>
            <a:ext cx="5910021" cy="8865032"/>
          </a:xfrm>
        </p:spPr>
      </p:pic>
    </p:spTree>
    <p:extLst>
      <p:ext uri="{BB962C8B-B14F-4D97-AF65-F5344CB8AC3E}">
        <p14:creationId xmlns:p14="http://schemas.microsoft.com/office/powerpoint/2010/main" val="561642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544" y="-2133600"/>
            <a:ext cx="5802616" cy="8703924"/>
          </a:xfrm>
        </p:spPr>
      </p:pic>
    </p:spTree>
    <p:extLst>
      <p:ext uri="{BB962C8B-B14F-4D97-AF65-F5344CB8AC3E}">
        <p14:creationId xmlns:p14="http://schemas.microsoft.com/office/powerpoint/2010/main" val="1932732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081" y="-1880756"/>
            <a:ext cx="5825838" cy="8738756"/>
          </a:xfrm>
        </p:spPr>
      </p:pic>
    </p:spTree>
    <p:extLst>
      <p:ext uri="{BB962C8B-B14F-4D97-AF65-F5344CB8AC3E}">
        <p14:creationId xmlns:p14="http://schemas.microsoft.com/office/powerpoint/2010/main" val="2216368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569" y="-2438400"/>
            <a:ext cx="6069677" cy="9104516"/>
          </a:xfrm>
        </p:spPr>
      </p:pic>
    </p:spTree>
    <p:extLst>
      <p:ext uri="{BB962C8B-B14F-4D97-AF65-F5344CB8AC3E}">
        <p14:creationId xmlns:p14="http://schemas.microsoft.com/office/powerpoint/2010/main" val="3347396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299" y="-1166948"/>
            <a:ext cx="6179986" cy="9269979"/>
          </a:xfrm>
        </p:spPr>
      </p:pic>
    </p:spTree>
    <p:extLst>
      <p:ext uri="{BB962C8B-B14F-4D97-AF65-F5344CB8AC3E}">
        <p14:creationId xmlns:p14="http://schemas.microsoft.com/office/powerpoint/2010/main" val="3397160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571" y="-1223850"/>
            <a:ext cx="6000206" cy="9000310"/>
          </a:xfrm>
        </p:spPr>
      </p:pic>
    </p:spTree>
    <p:extLst>
      <p:ext uri="{BB962C8B-B14F-4D97-AF65-F5344CB8AC3E}">
        <p14:creationId xmlns:p14="http://schemas.microsoft.com/office/powerpoint/2010/main" val="1645547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122" y="-996837"/>
            <a:ext cx="5236558" cy="7854837"/>
          </a:xfrm>
        </p:spPr>
      </p:pic>
    </p:spTree>
    <p:extLst>
      <p:ext uri="{BB962C8B-B14F-4D97-AF65-F5344CB8AC3E}">
        <p14:creationId xmlns:p14="http://schemas.microsoft.com/office/powerpoint/2010/main" val="2407500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824" y="-1698172"/>
            <a:ext cx="5840352" cy="8760529"/>
          </a:xfrm>
        </p:spPr>
      </p:pic>
    </p:spTree>
    <p:extLst>
      <p:ext uri="{BB962C8B-B14F-4D97-AF65-F5344CB8AC3E}">
        <p14:creationId xmlns:p14="http://schemas.microsoft.com/office/powerpoint/2010/main" val="3570364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602" y="-1262743"/>
            <a:ext cx="5683597" cy="8525396"/>
          </a:xfrm>
        </p:spPr>
      </p:pic>
    </p:spTree>
    <p:extLst>
      <p:ext uri="{BB962C8B-B14F-4D97-AF65-F5344CB8AC3E}">
        <p14:creationId xmlns:p14="http://schemas.microsoft.com/office/powerpoint/2010/main" val="3696462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57" y="-1166950"/>
            <a:ext cx="11364686" cy="7576457"/>
          </a:xfrm>
        </p:spPr>
      </p:pic>
    </p:spTree>
    <p:extLst>
      <p:ext uri="{BB962C8B-B14F-4D97-AF65-F5344CB8AC3E}">
        <p14:creationId xmlns:p14="http://schemas.microsoft.com/office/powerpoint/2010/main" val="3434867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38" y="-1524000"/>
            <a:ext cx="12017828" cy="8011885"/>
          </a:xfrm>
        </p:spPr>
      </p:pic>
    </p:spTree>
    <p:extLst>
      <p:ext uri="{BB962C8B-B14F-4D97-AF65-F5344CB8AC3E}">
        <p14:creationId xmlns:p14="http://schemas.microsoft.com/office/powerpoint/2010/main" val="2006983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93076"/>
            <a:ext cx="11941187" cy="7960791"/>
          </a:xfrm>
        </p:spPr>
      </p:pic>
    </p:spTree>
    <p:extLst>
      <p:ext uri="{BB962C8B-B14F-4D97-AF65-F5344CB8AC3E}">
        <p14:creationId xmlns:p14="http://schemas.microsoft.com/office/powerpoint/2010/main" val="2327242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419" y="-1802675"/>
            <a:ext cx="5840353" cy="8760529"/>
          </a:xfrm>
        </p:spPr>
      </p:pic>
    </p:spTree>
    <p:extLst>
      <p:ext uri="{BB962C8B-B14F-4D97-AF65-F5344CB8AC3E}">
        <p14:creationId xmlns:p14="http://schemas.microsoft.com/office/powerpoint/2010/main" val="3562030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356" y="-1323704"/>
            <a:ext cx="5869381" cy="8804071"/>
          </a:xfrm>
        </p:spPr>
      </p:pic>
    </p:spTree>
    <p:extLst>
      <p:ext uri="{BB962C8B-B14F-4D97-AF65-F5344CB8AC3E}">
        <p14:creationId xmlns:p14="http://schemas.microsoft.com/office/powerpoint/2010/main" val="905862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688" y="-1071154"/>
            <a:ext cx="5285906" cy="7928860"/>
          </a:xfrm>
        </p:spPr>
      </p:pic>
    </p:spTree>
    <p:extLst>
      <p:ext uri="{BB962C8B-B14F-4D97-AF65-F5344CB8AC3E}">
        <p14:creationId xmlns:p14="http://schemas.microsoft.com/office/powerpoint/2010/main" val="3938323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611" y="-1091746"/>
            <a:ext cx="10546487" cy="7030991"/>
          </a:xfrm>
        </p:spPr>
      </p:pic>
    </p:spTree>
    <p:extLst>
      <p:ext uri="{BB962C8B-B14F-4D97-AF65-F5344CB8AC3E}">
        <p14:creationId xmlns:p14="http://schemas.microsoft.com/office/powerpoint/2010/main" val="2966852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081" y="-1584665"/>
            <a:ext cx="5628444" cy="8442665"/>
          </a:xfrm>
        </p:spPr>
      </p:pic>
    </p:spTree>
    <p:extLst>
      <p:ext uri="{BB962C8B-B14F-4D97-AF65-F5344CB8AC3E}">
        <p14:creationId xmlns:p14="http://schemas.microsoft.com/office/powerpoint/2010/main" val="1332931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276" y="-2063933"/>
            <a:ext cx="5651863" cy="8477795"/>
          </a:xfrm>
        </p:spPr>
      </p:pic>
    </p:spTree>
    <p:extLst>
      <p:ext uri="{BB962C8B-B14F-4D97-AF65-F5344CB8AC3E}">
        <p14:creationId xmlns:p14="http://schemas.microsoft.com/office/powerpoint/2010/main" val="51305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596" y="-1637211"/>
            <a:ext cx="5753267" cy="8629900"/>
          </a:xfrm>
        </p:spPr>
      </p:pic>
    </p:spTree>
    <p:extLst>
      <p:ext uri="{BB962C8B-B14F-4D97-AF65-F5344CB8AC3E}">
        <p14:creationId xmlns:p14="http://schemas.microsoft.com/office/powerpoint/2010/main" val="3988743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156" y="-1767840"/>
            <a:ext cx="5880993" cy="8821489"/>
          </a:xfrm>
        </p:spPr>
      </p:pic>
    </p:spTree>
    <p:extLst>
      <p:ext uri="{BB962C8B-B14F-4D97-AF65-F5344CB8AC3E}">
        <p14:creationId xmlns:p14="http://schemas.microsoft.com/office/powerpoint/2010/main" val="946339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422" y="-1750425"/>
            <a:ext cx="5645892" cy="8468837"/>
          </a:xfrm>
        </p:spPr>
      </p:pic>
    </p:spTree>
    <p:extLst>
      <p:ext uri="{BB962C8B-B14F-4D97-AF65-F5344CB8AC3E}">
        <p14:creationId xmlns:p14="http://schemas.microsoft.com/office/powerpoint/2010/main" val="2764055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418" y="-1619796"/>
            <a:ext cx="11665133" cy="7776755"/>
          </a:xfrm>
        </p:spPr>
      </p:pic>
    </p:spTree>
    <p:extLst>
      <p:ext uri="{BB962C8B-B14F-4D97-AF65-F5344CB8AC3E}">
        <p14:creationId xmlns:p14="http://schemas.microsoft.com/office/powerpoint/2010/main" val="270578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215" y="-1367246"/>
            <a:ext cx="5863771" cy="8795657"/>
          </a:xfrm>
        </p:spPr>
      </p:pic>
    </p:spTree>
    <p:extLst>
      <p:ext uri="{BB962C8B-B14F-4D97-AF65-F5344CB8AC3E}">
        <p14:creationId xmlns:p14="http://schemas.microsoft.com/office/powerpoint/2010/main" val="1189738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951" y="-975360"/>
            <a:ext cx="5283003" cy="7924505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2296" y="5339579"/>
            <a:ext cx="1361504" cy="110476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22" y="5604986"/>
            <a:ext cx="1882473" cy="1065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611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</TotalTime>
  <Words>4</Words>
  <Application>Microsoft Office PowerPoint</Application>
  <PresentationFormat>Grand écran</PresentationFormat>
  <Paragraphs>1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Apprendre le polonais courant</dc:title>
  <dc:creator>Perroquet34740</dc:creator>
  <cp:lastModifiedBy>user</cp:lastModifiedBy>
  <cp:revision>4</cp:revision>
  <dcterms:created xsi:type="dcterms:W3CDTF">2026-03-05T18:39:49Z</dcterms:created>
  <dcterms:modified xsi:type="dcterms:W3CDTF">2026-03-05T18:59:54Z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