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uRBLAILM66gjcx1jxSDJqw==" hashData="Y423CdX/iNmeCPy/B01g3YBswBCS3wg2pnHbkzG/eHaNdeC6/OyvP8I1m66x5/+GPtCJQyKUsS9FCoS4MlLNc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46C2C-5554-46B5-9FD7-821967895B4F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AE57A0-A231-47FA-BC52-D18D8597C19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6445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FE9A9-B977-4182-9C1C-2459AADA7780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9DB86D-F0D6-40FA-B9CE-F24CB8E5D26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6307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51EAC-7454-4988-9451-C871FF98E06E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90F7D-23E8-4FE8-9F78-E776345733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6505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C4BED-DA91-4935-87C2-70F490C615FB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FF5E8-88E7-49BE-A14B-60EFA413940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82721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DB8EE-CEED-4601-8F24-FDD5DE7411F5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B6B99-6B3A-4B4A-8761-C1FEDC68CB8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9904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8EC8B-3F12-46AA-9CF5-26B274250567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874B3-D271-46CA-9E5B-799F9395BD6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9492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321E1-67F2-41C5-8E26-9FD0FB22EE9F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E026A-DB90-4216-AF34-2889607DBE0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61718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71152-9FBF-4A3C-BE3F-0AD2A75395D6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8A072A-61FC-4EDF-B874-7BA0D9CFE5F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1109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2328A-25B3-4629-839F-BB06FDBF1934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07CF4D-E4D7-4B8F-8F7D-82BCDEA62E0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4967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924B9C-B4A8-44C0-8957-9B708921D60D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C2183-5F25-4D67-972D-EFBD9F5A1CC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4809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E18DD-604C-443F-AF33-CC75671E3909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175613-3433-40A8-86DA-F122A81C96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7894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603C93-65BC-4EA4-9396-243D5EF38E2B}" type="datetimeFigureOut">
              <a:rPr lang="fr-FR"/>
              <a:pPr>
                <a:defRPr/>
              </a:pPr>
              <a:t>06/03/2026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1BCC5B43-78ED-40C7-B898-488CDEF5E48B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R3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43"/>
          <a:stretch>
            <a:fillRect/>
          </a:stretch>
        </p:blipFill>
        <p:spPr bwMode="auto">
          <a:xfrm>
            <a:off x="557213" y="549275"/>
            <a:ext cx="802957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3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257"/>
          <a:stretch>
            <a:fillRect/>
          </a:stretch>
        </p:blipFill>
        <p:spPr bwMode="auto">
          <a:xfrm>
            <a:off x="557213" y="2276475"/>
            <a:ext cx="802957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Sans titre 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80708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150938" y="4724400"/>
            <a:ext cx="6842125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9600" dirty="0">
                <a:solidFill>
                  <a:schemeClr val="accent1">
                    <a:lumMod val="60000"/>
                    <a:lumOff val="40000"/>
                  </a:schemeClr>
                </a:solidFill>
                <a:latin typeface="Book Antiqua" pitchFamily="18" charset="0"/>
                <a:cs typeface="JasmineUPC" pitchFamily="18" charset="-34"/>
              </a:rPr>
              <a:t>ADAGIO</a:t>
            </a:r>
            <a:endParaRPr lang="fr-FR" sz="9600" dirty="0">
              <a:solidFill>
                <a:schemeClr val="accent1">
                  <a:lumMod val="60000"/>
                  <a:lumOff val="40000"/>
                </a:schemeClr>
              </a:solidFill>
              <a:latin typeface="Book Antiqua" pitchFamily="18" charset="0"/>
              <a:cs typeface="JasmineUPC" pitchFamily="18" charset="-34"/>
            </a:endParaRPr>
          </a:p>
        </p:txBody>
      </p:sp>
      <p:sp>
        <p:nvSpPr>
          <p:cNvPr id="13318" name="WordArt 6"/>
          <p:cNvSpPr>
            <a:spLocks noChangeArrowheads="1" noChangeShapeType="1" noTextEdit="1"/>
          </p:cNvSpPr>
          <p:nvPr/>
        </p:nvSpPr>
        <p:spPr bwMode="auto">
          <a:xfrm>
            <a:off x="539750" y="6165850"/>
            <a:ext cx="1565275" cy="3270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fr-FR" sz="3600" kern="10" spc="-36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 panose="020B0806030902050204" pitchFamily="34" charset="0"/>
              </a:rPr>
              <a:t>Automatique</a:t>
            </a:r>
          </a:p>
        </p:txBody>
      </p:sp>
    </p:spTree>
  </p:cSld>
  <p:clrMapOvr>
    <a:masterClrMapping/>
  </p:clrMapOvr>
  <p:transition advClick="0" advTm="14000">
    <p:sndAc>
      <p:stSnd>
        <p:snd r:embed="rId2" name="ADAGIO_Albinoni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8064500" cy="36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40.jpg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4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R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"/>
          <a:stretch>
            <a:fillRect/>
          </a:stretch>
        </p:blipFill>
        <p:spPr bwMode="auto">
          <a:xfrm>
            <a:off x="2573338" y="188913"/>
            <a:ext cx="3997325" cy="2997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7" descr="R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"/>
          <a:stretch>
            <a:fillRect/>
          </a:stretch>
        </p:blipFill>
        <p:spPr bwMode="auto">
          <a:xfrm>
            <a:off x="179388" y="1893888"/>
            <a:ext cx="4092575" cy="307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8" descr="R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"/>
          <a:stretch>
            <a:fillRect/>
          </a:stretch>
        </p:blipFill>
        <p:spPr bwMode="auto">
          <a:xfrm>
            <a:off x="2525713" y="3573463"/>
            <a:ext cx="4092575" cy="30686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9" descr="R3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1"/>
          <a:stretch>
            <a:fillRect/>
          </a:stretch>
        </p:blipFill>
        <p:spPr bwMode="auto">
          <a:xfrm>
            <a:off x="4859338" y="1897063"/>
            <a:ext cx="4086225" cy="3063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 10" descr="R5.jpg"/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R5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 rctx="PPT">
                                        <p:cTn id="1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8" presetClass="exit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48" presetID="4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7" presetID="8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3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3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32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R9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263" y="908050"/>
            <a:ext cx="6721475" cy="5041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7" descr="R41.jp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lum contrast="-5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 8" descr="R41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9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2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52" presetID="5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56" presetID="13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174750"/>
            <a:ext cx="601345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174750"/>
            <a:ext cx="601345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1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174750"/>
            <a:ext cx="601345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5" presetID="17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4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24.jpg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24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0963"/>
            <a:ext cx="4392613" cy="32940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 descr="R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482975"/>
            <a:ext cx="4392612" cy="32940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7" descr="R4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80963"/>
            <a:ext cx="4392612" cy="32940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8" descr="R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82975"/>
            <a:ext cx="4392613" cy="32940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 9" descr="R43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R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635000"/>
            <a:ext cx="7451725" cy="558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 rctx="PPT">
                                        <p:cTn id="17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0" presetID="4" presetClass="exit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rctx="PPT"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4" presetClass="exit" presetSubtype="3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45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7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87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31500"/>
                            </p:stCondLst>
                            <p:childTnLst>
                              <p:par>
                                <p:cTn id="105" presetID="21" presetClass="exit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6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43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4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47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R5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R5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750" y="527050"/>
            <a:ext cx="4386263" cy="4065588"/>
          </a:xfrm>
          <a:prstGeom prst="rect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</p:pic>
      <p:pic>
        <p:nvPicPr>
          <p:cNvPr id="8" name="Image 7" descr="R5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1638" y="2349500"/>
            <a:ext cx="4392612" cy="4070350"/>
          </a:xfrm>
          <a:prstGeom prst="rect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</p:pic>
      <p:pic>
        <p:nvPicPr>
          <p:cNvPr id="9" name="Image 8" descr="R5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1638" y="522288"/>
            <a:ext cx="4392612" cy="4070350"/>
          </a:xfrm>
          <a:prstGeom prst="rect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</p:pic>
      <p:pic>
        <p:nvPicPr>
          <p:cNvPr id="10" name="Image 9" descr="R5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750" y="2349500"/>
            <a:ext cx="4386263" cy="4064000"/>
          </a:xfrm>
          <a:prstGeom prst="rect">
            <a:avLst/>
          </a:prstGeom>
          <a:ln w="57150">
            <a:solidFill>
              <a:schemeClr val="accent4">
                <a:lumMod val="50000"/>
              </a:schemeClr>
            </a:solidFill>
          </a:ln>
        </p:spPr>
      </p:pic>
    </p:spTree>
  </p:cSld>
  <p:clrMapOvr>
    <a:masterClrMapping/>
  </p:clrMapOvr>
  <p:transition advClick="0"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2" presetID="6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16" presetClass="entr" presetSubtype="4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16" presetClass="exit" presetSubtype="37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49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7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3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R5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R4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R48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 descr="Sans titre 1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 rot="-1815339">
            <a:off x="4122738" y="4892675"/>
            <a:ext cx="454183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3200">
                <a:solidFill>
                  <a:schemeClr val="bg1"/>
                </a:solidFill>
                <a:latin typeface="Book Antiqua" panose="02040602050305030304" pitchFamily="18" charset="0"/>
              </a:rPr>
              <a:t>ADAGIO D’ALBINONI</a:t>
            </a: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5724525" y="1196975"/>
            <a:ext cx="15113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r>
              <a:rPr lang="fr-FR" altLang="fr-FR" sz="3200" b="1">
                <a:solidFill>
                  <a:schemeClr val="bg1"/>
                </a:solidFill>
                <a:latin typeface="Book Antiqua" panose="02040602050305030304" pitchFamily="18" charset="0"/>
              </a:rPr>
              <a:t>F</a:t>
            </a:r>
          </a:p>
          <a:p>
            <a:r>
              <a:rPr lang="fr-FR" altLang="fr-FR" sz="3200" b="1">
                <a:solidFill>
                  <a:schemeClr val="bg1"/>
                </a:solidFill>
                <a:latin typeface="Book Antiqua" panose="02040602050305030304" pitchFamily="18" charset="0"/>
              </a:rPr>
              <a:t>   i</a:t>
            </a:r>
          </a:p>
          <a:p>
            <a:r>
              <a:rPr lang="fr-FR" altLang="fr-FR" sz="3200" b="1">
                <a:solidFill>
                  <a:schemeClr val="bg1"/>
                </a:solidFill>
                <a:latin typeface="Book Antiqua" panose="02040602050305030304" pitchFamily="18" charset="0"/>
              </a:rPr>
              <a:t>     n</a:t>
            </a:r>
          </a:p>
        </p:txBody>
      </p:sp>
      <p:pic>
        <p:nvPicPr>
          <p:cNvPr id="19466" name="Picture 10" descr="Perroquet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949950"/>
            <a:ext cx="1169987" cy="661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1" presetClass="exit" presetSubtype="4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4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1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1" presetID="17" presetClass="exit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Affichage à l'écran (4:3)</PresentationFormat>
  <Paragraphs>6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Calibri</vt:lpstr>
      <vt:lpstr>Arial</vt:lpstr>
      <vt:lpstr>Book Antiqua</vt:lpstr>
      <vt:lpstr>JasmineUPC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Adagio Albidoni </dc:title>
  <dc:creator/>
  <cp:lastModifiedBy/>
  <cp:revision>5</cp:revision>
  <dcterms:created xsi:type="dcterms:W3CDTF">2014-10-16T05:42:34Z</dcterms:created>
  <dcterms:modified xsi:type="dcterms:W3CDTF">2026-03-06T17:44:50Z</dcterms:modified>
</cp:coreProperties>
</file>