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46050" y="301749"/>
            <a:ext cx="84518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/>
              <a:t>Jane </a:t>
            </a:r>
            <a:r>
              <a:rPr lang="fr-FR" sz="4400" b="1" dirty="0" err="1"/>
              <a:t>Sourza</a:t>
            </a:r>
            <a:r>
              <a:rPr lang="fr-FR" sz="4400" b="1" dirty="0"/>
              <a:t> </a:t>
            </a:r>
            <a:r>
              <a:rPr lang="fr-FR" sz="4400" b="1" dirty="0" smtClean="0"/>
              <a:t>et Raymond </a:t>
            </a:r>
            <a:r>
              <a:rPr lang="fr-FR" sz="4400" b="1" dirty="0" err="1"/>
              <a:t>Souplex</a:t>
            </a:r>
            <a:endParaRPr lang="fr-FR" sz="44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913411" y="1372939"/>
            <a:ext cx="2640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/>
              <a:t>Sur Le Banc 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891" y="2638425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6" name="sur le banc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8" y="213246"/>
            <a:ext cx="5753793" cy="46030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10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36</cp:revision>
  <dcterms:created xsi:type="dcterms:W3CDTF">2017-12-01T12:36:20Z</dcterms:created>
  <dcterms:modified xsi:type="dcterms:W3CDTF">2026-03-06T14:44:39Z</dcterms:modified>
</cp:coreProperties>
</file>