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747392" y="401091"/>
            <a:ext cx="59666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/>
              <a:t>Jean-Marie Bigard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388360" y="1599885"/>
            <a:ext cx="1690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/>
              <a:t>Le Taxi</a:t>
            </a:r>
            <a:endParaRPr lang="fr-FR" sz="4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1" y="2836466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BIGARD LE TAX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185951"/>
            <a:ext cx="6096000" cy="3429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6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34</cp:revision>
  <dcterms:created xsi:type="dcterms:W3CDTF">2017-12-01T12:36:20Z</dcterms:created>
  <dcterms:modified xsi:type="dcterms:W3CDTF">2026-03-06T14:26:08Z</dcterms:modified>
</cp:coreProperties>
</file>