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74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6" r:id="rId17"/>
    <p:sldId id="270" r:id="rId18"/>
    <p:sldId id="329" r:id="rId19"/>
  </p:sldIdLst>
  <p:sldSz cx="9720263" cy="3600450"/>
  <p:notesSz cx="6858000" cy="9144000"/>
  <p:embeddedFontLst>
    <p:embeddedFont>
      <p:font typeface="Algerian" panose="04020705040A02060702" pitchFamily="82" charset="0"/>
      <p:regular r:id="rId21"/>
    </p:embeddedFont>
    <p:embeddedFont>
      <p:font typeface="Andy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Lucida Calligraphy" panose="03010101010101010101" pitchFamily="66" charset="0"/>
      <p:regular r:id="rId28"/>
    </p:embeddedFont>
    <p:embeddedFont>
      <p:font typeface="Lucida Handwriting" panose="03010101010101010101" pitchFamily="66" charset="0"/>
      <p:regular r:id="rId29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379748" indent="-9787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760474" indent="-1967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141199" indent="-2955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521926" indent="-3944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409372" algn="l" defTabSz="56374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1691246" algn="l" defTabSz="56374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1973120" algn="l" defTabSz="56374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2254994" algn="l" defTabSz="56374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Cb8SgU0RcotXqxiafGsSUw==" hashData="DsIZ6Uy1CGDV5+LHpPLhpbRFB5t1ljEAG5z3VSL5vLhgFyAO6mi2GLUQ5ByAVIZU0+kRCae2emDZrpKgc6vkHw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0033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796" y="300"/>
      </p:cViewPr>
      <p:guideLst>
        <p:guide orient="horz" pos="1134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C4A4BC53-F3F7-4CC4-A0D1-2E5D4ED30ED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5E84F28-2701-45BA-A2A5-7B25E3FD814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84CF3DE-4AB9-463F-9209-3001D628A17B}" type="datetimeFigureOut">
              <a:rPr lang="fr-FR"/>
              <a:pPr>
                <a:defRPr/>
              </a:pPr>
              <a:t>26/12/2025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415D9DC-44F7-4FB5-8860-99F36314A1A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198563" y="685800"/>
            <a:ext cx="9255126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1442CE86-A3CF-4450-8D80-871A718150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2D36E6-D862-4CFF-8378-7149A07E1D2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617E10-84B7-411E-99B1-948C6EED0D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4E66AE2-8513-49D5-A444-9993E93D113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760474" rtl="0" eaLnBrk="0" fontAlgn="base" hangingPunct="0">
      <a:spcBef>
        <a:spcPct val="30000"/>
      </a:spcBef>
      <a:spcAft>
        <a:spcPct val="0"/>
      </a:spcAft>
      <a:defRPr sz="986" kern="1200">
        <a:solidFill>
          <a:schemeClr val="tx1"/>
        </a:solidFill>
        <a:latin typeface="+mn-lt"/>
        <a:ea typeface="+mn-ea"/>
        <a:cs typeface="+mn-cs"/>
      </a:defRPr>
    </a:lvl1pPr>
    <a:lvl2pPr marL="379748" algn="l" defTabSz="760474" rtl="0" eaLnBrk="0" fontAlgn="base" hangingPunct="0">
      <a:spcBef>
        <a:spcPct val="30000"/>
      </a:spcBef>
      <a:spcAft>
        <a:spcPct val="0"/>
      </a:spcAft>
      <a:defRPr sz="986" kern="1200">
        <a:solidFill>
          <a:schemeClr val="tx1"/>
        </a:solidFill>
        <a:latin typeface="+mn-lt"/>
        <a:ea typeface="+mn-ea"/>
        <a:cs typeface="+mn-cs"/>
      </a:defRPr>
    </a:lvl2pPr>
    <a:lvl3pPr marL="760474" algn="l" defTabSz="760474" rtl="0" eaLnBrk="0" fontAlgn="base" hangingPunct="0">
      <a:spcBef>
        <a:spcPct val="30000"/>
      </a:spcBef>
      <a:spcAft>
        <a:spcPct val="0"/>
      </a:spcAft>
      <a:defRPr sz="986" kern="1200">
        <a:solidFill>
          <a:schemeClr val="tx1"/>
        </a:solidFill>
        <a:latin typeface="+mn-lt"/>
        <a:ea typeface="+mn-ea"/>
        <a:cs typeface="+mn-cs"/>
      </a:defRPr>
    </a:lvl3pPr>
    <a:lvl4pPr marL="1141199" algn="l" defTabSz="760474" rtl="0" eaLnBrk="0" fontAlgn="base" hangingPunct="0">
      <a:spcBef>
        <a:spcPct val="30000"/>
      </a:spcBef>
      <a:spcAft>
        <a:spcPct val="0"/>
      </a:spcAft>
      <a:defRPr sz="986" kern="1200">
        <a:solidFill>
          <a:schemeClr val="tx1"/>
        </a:solidFill>
        <a:latin typeface="+mn-lt"/>
        <a:ea typeface="+mn-ea"/>
        <a:cs typeface="+mn-cs"/>
      </a:defRPr>
    </a:lvl4pPr>
    <a:lvl5pPr marL="1521926" algn="l" defTabSz="760474" rtl="0" eaLnBrk="0" fontAlgn="base" hangingPunct="0">
      <a:spcBef>
        <a:spcPct val="30000"/>
      </a:spcBef>
      <a:spcAft>
        <a:spcPct val="0"/>
      </a:spcAft>
      <a:defRPr sz="986" kern="1200">
        <a:solidFill>
          <a:schemeClr val="tx1"/>
        </a:solidFill>
        <a:latin typeface="+mn-lt"/>
        <a:ea typeface="+mn-ea"/>
        <a:cs typeface="+mn-cs"/>
      </a:defRPr>
    </a:lvl5pPr>
    <a:lvl6pPr marL="1902651" algn="l" defTabSz="761061" rtl="0" eaLnBrk="1" latinLnBrk="0" hangingPunct="1">
      <a:defRPr sz="986" kern="1200">
        <a:solidFill>
          <a:schemeClr val="tx1"/>
        </a:solidFill>
        <a:latin typeface="+mn-lt"/>
        <a:ea typeface="+mn-ea"/>
        <a:cs typeface="+mn-cs"/>
      </a:defRPr>
    </a:lvl6pPr>
    <a:lvl7pPr marL="2283182" algn="l" defTabSz="761061" rtl="0" eaLnBrk="1" latinLnBrk="0" hangingPunct="1">
      <a:defRPr sz="986" kern="1200">
        <a:solidFill>
          <a:schemeClr val="tx1"/>
        </a:solidFill>
        <a:latin typeface="+mn-lt"/>
        <a:ea typeface="+mn-ea"/>
        <a:cs typeface="+mn-cs"/>
      </a:defRPr>
    </a:lvl7pPr>
    <a:lvl8pPr marL="2663712" algn="l" defTabSz="761061" rtl="0" eaLnBrk="1" latinLnBrk="0" hangingPunct="1">
      <a:defRPr sz="986" kern="1200">
        <a:solidFill>
          <a:schemeClr val="tx1"/>
        </a:solidFill>
        <a:latin typeface="+mn-lt"/>
        <a:ea typeface="+mn-ea"/>
        <a:cs typeface="+mn-cs"/>
      </a:defRPr>
    </a:lvl8pPr>
    <a:lvl9pPr marL="3044242" algn="l" defTabSz="761061" rtl="0" eaLnBrk="1" latinLnBrk="0" hangingPunct="1">
      <a:defRPr sz="98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>
            <a:extLst>
              <a:ext uri="{FF2B5EF4-FFF2-40B4-BE49-F238E27FC236}">
                <a16:creationId xmlns:a16="http://schemas.microsoft.com/office/drawing/2014/main" id="{E306A52E-85A1-49F5-B4F3-8D03174262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>
            <a:extLst>
              <a:ext uri="{FF2B5EF4-FFF2-40B4-BE49-F238E27FC236}">
                <a16:creationId xmlns:a16="http://schemas.microsoft.com/office/drawing/2014/main" id="{85F1E6C0-2DF6-469A-B0A6-244292AA201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0484" name="Espace réservé du numéro de diapositive 3">
            <a:extLst>
              <a:ext uri="{FF2B5EF4-FFF2-40B4-BE49-F238E27FC236}">
                <a16:creationId xmlns:a16="http://schemas.microsoft.com/office/drawing/2014/main" id="{61D40388-6045-4690-8261-8A7A6E5771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E06958B-5200-4F84-A35B-2653F7C35573}" type="slidenum">
              <a:rPr lang="fr-FR" altLang="fr-FR"/>
              <a:pPr eaLnBrk="1" hangingPunct="1"/>
              <a:t>1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>
            <a:extLst>
              <a:ext uri="{FF2B5EF4-FFF2-40B4-BE49-F238E27FC236}">
                <a16:creationId xmlns:a16="http://schemas.microsoft.com/office/drawing/2014/main" id="{E306A52E-85A1-49F5-B4F3-8D03174262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>
            <a:extLst>
              <a:ext uri="{FF2B5EF4-FFF2-40B4-BE49-F238E27FC236}">
                <a16:creationId xmlns:a16="http://schemas.microsoft.com/office/drawing/2014/main" id="{85F1E6C0-2DF6-469A-B0A6-244292AA201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0484" name="Espace réservé du numéro de diapositive 3">
            <a:extLst>
              <a:ext uri="{FF2B5EF4-FFF2-40B4-BE49-F238E27FC236}">
                <a16:creationId xmlns:a16="http://schemas.microsoft.com/office/drawing/2014/main" id="{61D40388-6045-4690-8261-8A7A6E5771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E06958B-5200-4F84-A35B-2653F7C35573}" type="slidenum">
              <a:rPr lang="fr-FR" altLang="fr-FR"/>
              <a:pPr eaLnBrk="1" hangingPunct="1"/>
              <a:t>2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7923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>
            <a:extLst>
              <a:ext uri="{FF2B5EF4-FFF2-40B4-BE49-F238E27FC236}">
                <a16:creationId xmlns:a16="http://schemas.microsoft.com/office/drawing/2014/main" id="{DE2F9D05-73D6-4910-97EE-A4666323628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>
            <a:extLst>
              <a:ext uri="{FF2B5EF4-FFF2-40B4-BE49-F238E27FC236}">
                <a16:creationId xmlns:a16="http://schemas.microsoft.com/office/drawing/2014/main" id="{C8349D9D-EE79-40DD-96F2-793C5E7F7D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2532" name="Espace réservé du numéro de diapositive 3">
            <a:extLst>
              <a:ext uri="{FF2B5EF4-FFF2-40B4-BE49-F238E27FC236}">
                <a16:creationId xmlns:a16="http://schemas.microsoft.com/office/drawing/2014/main" id="{AE652633-5793-4F03-94DC-7E95C82AF4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4B841BA-781F-49A8-8FE4-FB0E6CC9CB53}" type="slidenum">
              <a:rPr lang="fr-FR" altLang="fr-FR"/>
              <a:pPr eaLnBrk="1" hangingPunct="1"/>
              <a:t>4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>
            <a:extLst>
              <a:ext uri="{FF2B5EF4-FFF2-40B4-BE49-F238E27FC236}">
                <a16:creationId xmlns:a16="http://schemas.microsoft.com/office/drawing/2014/main" id="{CE677F46-B9C9-47CA-A4DF-6B77C42D91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>
            <a:extLst>
              <a:ext uri="{FF2B5EF4-FFF2-40B4-BE49-F238E27FC236}">
                <a16:creationId xmlns:a16="http://schemas.microsoft.com/office/drawing/2014/main" id="{69C5E599-FA7C-4732-BA3B-2744B1AAB5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3556" name="Espace réservé du numéro de diapositive 3">
            <a:extLst>
              <a:ext uri="{FF2B5EF4-FFF2-40B4-BE49-F238E27FC236}">
                <a16:creationId xmlns:a16="http://schemas.microsoft.com/office/drawing/2014/main" id="{349E11F7-D7B5-4D4F-BA11-820C32D06B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8C397CA-5278-47FD-9E9E-E1EAE69B36AF}" type="slidenum">
              <a:rPr lang="fr-FR" altLang="fr-FR"/>
              <a:pPr eaLnBrk="1" hangingPunct="1"/>
              <a:t>7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>
            <a:extLst>
              <a:ext uri="{FF2B5EF4-FFF2-40B4-BE49-F238E27FC236}">
                <a16:creationId xmlns:a16="http://schemas.microsoft.com/office/drawing/2014/main" id="{FD9F307D-FF8F-4768-A039-94BEC859DE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>
            <a:extLst>
              <a:ext uri="{FF2B5EF4-FFF2-40B4-BE49-F238E27FC236}">
                <a16:creationId xmlns:a16="http://schemas.microsoft.com/office/drawing/2014/main" id="{3DA5C225-5FFA-4537-8F88-9FD61CDE0B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4580" name="Espace réservé du numéro de diapositive 3">
            <a:extLst>
              <a:ext uri="{FF2B5EF4-FFF2-40B4-BE49-F238E27FC236}">
                <a16:creationId xmlns:a16="http://schemas.microsoft.com/office/drawing/2014/main" id="{6B7CD12D-2C64-4710-84A1-EAB604542B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BF742D0-97AE-4321-B5FB-0D7CB923482A}" type="slidenum">
              <a:rPr lang="fr-FR" altLang="fr-FR"/>
              <a:pPr eaLnBrk="1" hangingPunct="1"/>
              <a:t>14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>
            <a:extLst>
              <a:ext uri="{FF2B5EF4-FFF2-40B4-BE49-F238E27FC236}">
                <a16:creationId xmlns:a16="http://schemas.microsoft.com/office/drawing/2014/main" id="{E0CE514A-64D5-40EC-8F37-84E57D37F66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>
            <a:extLst>
              <a:ext uri="{FF2B5EF4-FFF2-40B4-BE49-F238E27FC236}">
                <a16:creationId xmlns:a16="http://schemas.microsoft.com/office/drawing/2014/main" id="{0EA51AF0-78AB-473E-AA5D-4E8E9331CC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5604" name="Espace réservé du numéro de diapositive 3">
            <a:extLst>
              <a:ext uri="{FF2B5EF4-FFF2-40B4-BE49-F238E27FC236}">
                <a16:creationId xmlns:a16="http://schemas.microsoft.com/office/drawing/2014/main" id="{F462968B-6143-47C9-B365-59CC81BCCA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F50768E-83FB-4522-B56B-05508E3496E8}" type="slidenum">
              <a:rPr lang="fr-FR" altLang="fr-FR"/>
              <a:pPr eaLnBrk="1" hangingPunct="1"/>
              <a:t>17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1" y="1118474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/>
            </a:lvl1pPr>
            <a:lvl2pPr marL="268375" indent="0" algn="ctr">
              <a:buNone/>
              <a:defRPr/>
            </a:lvl2pPr>
            <a:lvl3pPr marL="536750" indent="0" algn="ctr">
              <a:buNone/>
              <a:defRPr/>
            </a:lvl3pPr>
            <a:lvl4pPr marL="805126" indent="0" algn="ctr">
              <a:buNone/>
              <a:defRPr/>
            </a:lvl4pPr>
            <a:lvl5pPr marL="1073500" indent="0" algn="ctr">
              <a:buNone/>
              <a:defRPr/>
            </a:lvl5pPr>
            <a:lvl6pPr marL="1341875" indent="0" algn="ctr">
              <a:buNone/>
              <a:defRPr/>
            </a:lvl6pPr>
            <a:lvl7pPr marL="1610251" indent="0" algn="ctr">
              <a:buNone/>
              <a:defRPr/>
            </a:lvl7pPr>
            <a:lvl8pPr marL="1878626" indent="0" algn="ctr">
              <a:buNone/>
              <a:defRPr/>
            </a:lvl8pPr>
            <a:lvl9pPr marL="2147001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3A8397-E635-4A6E-ABD4-B679720AEC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C6FC328-B6F1-40C4-864C-E5BFBC229B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8C0C67-EFE0-4354-8516-D956098C67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297ADB-3D1A-4D54-82C6-A17832CBC32D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940521201"/>
      </p:ext>
    </p:extLst>
  </p:cSld>
  <p:clrMapOvr>
    <a:masterClrMapping/>
  </p:clrMapOvr>
  <p:transition spd="med" advClick="0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BE25843-00EA-4D7B-AAAF-3C010CE9071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99352D1-5C37-4AFE-82EA-48B92B86B81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15D4320-F471-4426-8CDB-8B2538CCD3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2B6188-C756-4E93-9E70-38108FD79FC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099575117"/>
      </p:ext>
    </p:extLst>
  </p:cSld>
  <p:clrMapOvr>
    <a:masterClrMapping/>
  </p:clrMapOvr>
  <p:transition spd="med" advClick="0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5" y="2313624"/>
            <a:ext cx="8262223" cy="715089"/>
          </a:xfrm>
        </p:spPr>
        <p:txBody>
          <a:bodyPr anchor="t"/>
          <a:lstStyle>
            <a:lvl1pPr algn="l">
              <a:defRPr sz="2348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5" y="1526025"/>
            <a:ext cx="8262223" cy="787598"/>
          </a:xfrm>
        </p:spPr>
        <p:txBody>
          <a:bodyPr anchor="b"/>
          <a:lstStyle>
            <a:lvl1pPr marL="0" indent="0">
              <a:buNone/>
              <a:defRPr sz="1174"/>
            </a:lvl1pPr>
            <a:lvl2pPr marL="268375" indent="0">
              <a:buNone/>
              <a:defRPr sz="1044"/>
            </a:lvl2pPr>
            <a:lvl3pPr marL="536750" indent="0">
              <a:buNone/>
              <a:defRPr sz="957"/>
            </a:lvl3pPr>
            <a:lvl4pPr marL="805126" indent="0">
              <a:buNone/>
              <a:defRPr sz="826"/>
            </a:lvl4pPr>
            <a:lvl5pPr marL="1073500" indent="0">
              <a:buNone/>
              <a:defRPr sz="826"/>
            </a:lvl5pPr>
            <a:lvl6pPr marL="1341875" indent="0">
              <a:buNone/>
              <a:defRPr sz="826"/>
            </a:lvl6pPr>
            <a:lvl7pPr marL="1610251" indent="0">
              <a:buNone/>
              <a:defRPr sz="826"/>
            </a:lvl7pPr>
            <a:lvl8pPr marL="1878626" indent="0">
              <a:buNone/>
              <a:defRPr sz="826"/>
            </a:lvl8pPr>
            <a:lvl9pPr marL="2147001" indent="0">
              <a:buNone/>
              <a:defRPr sz="826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15540D0-9EF7-4B69-8F7D-4B1F6904FF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82BF5F6-1278-48DD-A86E-1CE6DE1310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1D5B816-202E-438A-ADA8-AE1B69B079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F1AB07-CE3A-4D69-AA9C-C69ECD17531C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041225185"/>
      </p:ext>
    </p:extLst>
  </p:cSld>
  <p:clrMapOvr>
    <a:masterClrMapping/>
  </p:clrMapOvr>
  <p:transition spd="med" advClick="0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6"/>
            <a:ext cx="4293117" cy="2376130"/>
          </a:xfrm>
        </p:spPr>
        <p:txBody>
          <a:bodyPr/>
          <a:lstStyle>
            <a:lvl1pPr>
              <a:defRPr sz="1652"/>
            </a:lvl1pPr>
            <a:lvl2pPr>
              <a:defRPr sz="1391"/>
            </a:lvl2pPr>
            <a:lvl3pPr>
              <a:defRPr sz="1174"/>
            </a:lvl3pPr>
            <a:lvl4pPr>
              <a:defRPr sz="1044"/>
            </a:lvl4pPr>
            <a:lvl5pPr>
              <a:defRPr sz="1044"/>
            </a:lvl5pPr>
            <a:lvl6pPr>
              <a:defRPr sz="1044"/>
            </a:lvl6pPr>
            <a:lvl7pPr>
              <a:defRPr sz="1044"/>
            </a:lvl7pPr>
            <a:lvl8pPr>
              <a:defRPr sz="1044"/>
            </a:lvl8pPr>
            <a:lvl9pPr>
              <a:defRPr sz="104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7" cy="2376130"/>
          </a:xfrm>
        </p:spPr>
        <p:txBody>
          <a:bodyPr/>
          <a:lstStyle>
            <a:lvl1pPr>
              <a:defRPr sz="1652"/>
            </a:lvl1pPr>
            <a:lvl2pPr>
              <a:defRPr sz="1391"/>
            </a:lvl2pPr>
            <a:lvl3pPr>
              <a:defRPr sz="1174"/>
            </a:lvl3pPr>
            <a:lvl4pPr>
              <a:defRPr sz="1044"/>
            </a:lvl4pPr>
            <a:lvl5pPr>
              <a:defRPr sz="1044"/>
            </a:lvl5pPr>
            <a:lvl6pPr>
              <a:defRPr sz="1044"/>
            </a:lvl6pPr>
            <a:lvl7pPr>
              <a:defRPr sz="1044"/>
            </a:lvl7pPr>
            <a:lvl8pPr>
              <a:defRPr sz="1044"/>
            </a:lvl8pPr>
            <a:lvl9pPr>
              <a:defRPr sz="104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7D2A9A-4390-48D3-AA01-B481E9D8CA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79AA46-BC83-4177-8C7E-CFAE893AEF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FA848-BF90-47FB-93DE-0D21FE4543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5414BC-3A0F-4AF1-8A5A-BD9CEF97496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950735513"/>
      </p:ext>
    </p:extLst>
  </p:cSld>
  <p:clrMapOvr>
    <a:masterClrMapping/>
  </p:clrMapOvr>
  <p:transition spd="med" advClick="0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391" b="1"/>
            </a:lvl1pPr>
            <a:lvl2pPr marL="268375" indent="0">
              <a:buNone/>
              <a:defRPr sz="1174" b="1"/>
            </a:lvl2pPr>
            <a:lvl3pPr marL="536750" indent="0">
              <a:buNone/>
              <a:defRPr sz="1044" b="1"/>
            </a:lvl3pPr>
            <a:lvl4pPr marL="805126" indent="0">
              <a:buNone/>
              <a:defRPr sz="957" b="1"/>
            </a:lvl4pPr>
            <a:lvl5pPr marL="1073500" indent="0">
              <a:buNone/>
              <a:defRPr sz="957" b="1"/>
            </a:lvl5pPr>
            <a:lvl6pPr marL="1341875" indent="0">
              <a:buNone/>
              <a:defRPr sz="957" b="1"/>
            </a:lvl6pPr>
            <a:lvl7pPr marL="1610251" indent="0">
              <a:buNone/>
              <a:defRPr sz="957" b="1"/>
            </a:lvl7pPr>
            <a:lvl8pPr marL="1878626" indent="0">
              <a:buNone/>
              <a:defRPr sz="957" b="1"/>
            </a:lvl8pPr>
            <a:lvl9pPr marL="2147001" indent="0">
              <a:buNone/>
              <a:defRPr sz="95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10"/>
            <a:ext cx="4294804" cy="2074426"/>
          </a:xfrm>
        </p:spPr>
        <p:txBody>
          <a:bodyPr/>
          <a:lstStyle>
            <a:lvl1pPr>
              <a:defRPr sz="1391"/>
            </a:lvl1pPr>
            <a:lvl2pPr>
              <a:defRPr sz="1174"/>
            </a:lvl2pPr>
            <a:lvl3pPr>
              <a:defRPr sz="1044"/>
            </a:lvl3pPr>
            <a:lvl4pPr>
              <a:defRPr sz="957"/>
            </a:lvl4pPr>
            <a:lvl5pPr>
              <a:defRPr sz="957"/>
            </a:lvl5pPr>
            <a:lvl6pPr>
              <a:defRPr sz="957"/>
            </a:lvl6pPr>
            <a:lvl7pPr>
              <a:defRPr sz="957"/>
            </a:lvl7pPr>
            <a:lvl8pPr>
              <a:defRPr sz="957"/>
            </a:lvl8pPr>
            <a:lvl9pPr>
              <a:defRPr sz="95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59" y="805935"/>
            <a:ext cx="4296492" cy="335875"/>
          </a:xfrm>
        </p:spPr>
        <p:txBody>
          <a:bodyPr anchor="b"/>
          <a:lstStyle>
            <a:lvl1pPr marL="0" indent="0">
              <a:buNone/>
              <a:defRPr sz="1391" b="1"/>
            </a:lvl1pPr>
            <a:lvl2pPr marL="268375" indent="0">
              <a:buNone/>
              <a:defRPr sz="1174" b="1"/>
            </a:lvl2pPr>
            <a:lvl3pPr marL="536750" indent="0">
              <a:buNone/>
              <a:defRPr sz="1044" b="1"/>
            </a:lvl3pPr>
            <a:lvl4pPr marL="805126" indent="0">
              <a:buNone/>
              <a:defRPr sz="957" b="1"/>
            </a:lvl4pPr>
            <a:lvl5pPr marL="1073500" indent="0">
              <a:buNone/>
              <a:defRPr sz="957" b="1"/>
            </a:lvl5pPr>
            <a:lvl6pPr marL="1341875" indent="0">
              <a:buNone/>
              <a:defRPr sz="957" b="1"/>
            </a:lvl6pPr>
            <a:lvl7pPr marL="1610251" indent="0">
              <a:buNone/>
              <a:defRPr sz="957" b="1"/>
            </a:lvl7pPr>
            <a:lvl8pPr marL="1878626" indent="0">
              <a:buNone/>
              <a:defRPr sz="957" b="1"/>
            </a:lvl8pPr>
            <a:lvl9pPr marL="2147001" indent="0">
              <a:buNone/>
              <a:defRPr sz="95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59" y="1141810"/>
            <a:ext cx="4296492" cy="2074426"/>
          </a:xfrm>
        </p:spPr>
        <p:txBody>
          <a:bodyPr/>
          <a:lstStyle>
            <a:lvl1pPr>
              <a:defRPr sz="1391"/>
            </a:lvl1pPr>
            <a:lvl2pPr>
              <a:defRPr sz="1174"/>
            </a:lvl2pPr>
            <a:lvl3pPr>
              <a:defRPr sz="1044"/>
            </a:lvl3pPr>
            <a:lvl4pPr>
              <a:defRPr sz="957"/>
            </a:lvl4pPr>
            <a:lvl5pPr>
              <a:defRPr sz="957"/>
            </a:lvl5pPr>
            <a:lvl6pPr>
              <a:defRPr sz="957"/>
            </a:lvl6pPr>
            <a:lvl7pPr>
              <a:defRPr sz="957"/>
            </a:lvl7pPr>
            <a:lvl8pPr>
              <a:defRPr sz="957"/>
            </a:lvl8pPr>
            <a:lvl9pPr>
              <a:defRPr sz="95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E57F400-7268-4DDB-9EE2-E8147D3E25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3B65775-689A-41D6-9F0F-50CB7B4DEF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2A15257-8578-4F11-81B0-7034A23A84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A9B01F-620B-46B5-81E3-42B354EA33F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202484446"/>
      </p:ext>
    </p:extLst>
  </p:cSld>
  <p:clrMapOvr>
    <a:masterClrMapping/>
  </p:clrMapOvr>
  <p:transition spd="med" advClick="0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6CEE8DE-D94C-43EB-8AE1-4A9675AA1F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A367F85-EBF9-4F5E-A734-EF99A11020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0FE41AA-7045-497F-A53E-24F3C2BA22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8EB8F3-DB1E-40D3-A7B0-21D333CA701E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726245829"/>
      </p:ext>
    </p:extLst>
  </p:cSld>
  <p:clrMapOvr>
    <a:masterClrMapping/>
  </p:clrMapOvr>
  <p:transition spd="med" advClick="0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6E95CB3-0CF8-4A77-A41F-EDA5359286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8175995-85F2-4C75-9A76-044AD0DFFA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A287C28-BF78-40D0-8F3E-4191E916D3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1D52F5-75F4-46E6-97B9-ED36228911C5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269779526"/>
      </p:ext>
    </p:extLst>
  </p:cSld>
  <p:clrMapOvr>
    <a:masterClrMapping/>
  </p:clrMapOvr>
  <p:transition spd="med" advClick="0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1"/>
            <a:ext cx="3197899" cy="610076"/>
          </a:xfrm>
        </p:spPr>
        <p:txBody>
          <a:bodyPr anchor="b"/>
          <a:lstStyle>
            <a:lvl1pPr algn="l">
              <a:defRPr sz="1174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8" cy="3072884"/>
          </a:xfrm>
        </p:spPr>
        <p:txBody>
          <a:bodyPr/>
          <a:lstStyle>
            <a:lvl1pPr>
              <a:defRPr sz="1870"/>
            </a:lvl1pPr>
            <a:lvl2pPr>
              <a:defRPr sz="1652"/>
            </a:lvl2pPr>
            <a:lvl3pPr>
              <a:defRPr sz="1391"/>
            </a:lvl3pPr>
            <a:lvl4pPr>
              <a:defRPr sz="1174"/>
            </a:lvl4pPr>
            <a:lvl5pPr>
              <a:defRPr sz="1174"/>
            </a:lvl5pPr>
            <a:lvl6pPr>
              <a:defRPr sz="1174"/>
            </a:lvl6pPr>
            <a:lvl7pPr>
              <a:defRPr sz="1174"/>
            </a:lvl7pPr>
            <a:lvl8pPr>
              <a:defRPr sz="1174"/>
            </a:lvl8pPr>
            <a:lvl9pPr>
              <a:defRPr sz="117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899" cy="2462808"/>
          </a:xfrm>
        </p:spPr>
        <p:txBody>
          <a:bodyPr/>
          <a:lstStyle>
            <a:lvl1pPr marL="0" indent="0">
              <a:buNone/>
              <a:defRPr sz="826"/>
            </a:lvl1pPr>
            <a:lvl2pPr marL="268375" indent="0">
              <a:buNone/>
              <a:defRPr sz="696"/>
            </a:lvl2pPr>
            <a:lvl3pPr marL="536750" indent="0">
              <a:buNone/>
              <a:defRPr sz="609"/>
            </a:lvl3pPr>
            <a:lvl4pPr marL="805126" indent="0">
              <a:buNone/>
              <a:defRPr sz="522"/>
            </a:lvl4pPr>
            <a:lvl5pPr marL="1073500" indent="0">
              <a:buNone/>
              <a:defRPr sz="522"/>
            </a:lvl5pPr>
            <a:lvl6pPr marL="1341875" indent="0">
              <a:buNone/>
              <a:defRPr sz="522"/>
            </a:lvl6pPr>
            <a:lvl7pPr marL="1610251" indent="0">
              <a:buNone/>
              <a:defRPr sz="522"/>
            </a:lvl7pPr>
            <a:lvl8pPr marL="1878626" indent="0">
              <a:buNone/>
              <a:defRPr sz="522"/>
            </a:lvl8pPr>
            <a:lvl9pPr marL="2147001" indent="0">
              <a:buNone/>
              <a:defRPr sz="52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03DA95-C0A1-4A3B-8842-E6DEFA0331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663E5F-2002-46F9-B442-8BE1EA62B7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895986-0286-49DE-B8CB-E2D52C756D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83638A-22E9-4AA7-9ACC-3B6D5DF8E96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704419892"/>
      </p:ext>
    </p:extLst>
  </p:cSld>
  <p:clrMapOvr>
    <a:masterClrMapping/>
  </p:clrMapOvr>
  <p:transition spd="med" advClick="0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5"/>
            <a:ext cx="5832158" cy="297538"/>
          </a:xfrm>
        </p:spPr>
        <p:txBody>
          <a:bodyPr anchor="b"/>
          <a:lstStyle>
            <a:lvl1pPr algn="l">
              <a:defRPr sz="1174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/>
          <a:lstStyle>
            <a:lvl1pPr marL="0" indent="0">
              <a:buNone/>
              <a:defRPr sz="1870"/>
            </a:lvl1pPr>
            <a:lvl2pPr marL="268375" indent="0">
              <a:buNone/>
              <a:defRPr sz="1652"/>
            </a:lvl2pPr>
            <a:lvl3pPr marL="536750" indent="0">
              <a:buNone/>
              <a:defRPr sz="1391"/>
            </a:lvl3pPr>
            <a:lvl4pPr marL="805126" indent="0">
              <a:buNone/>
              <a:defRPr sz="1174"/>
            </a:lvl4pPr>
            <a:lvl5pPr marL="1073500" indent="0">
              <a:buNone/>
              <a:defRPr sz="1174"/>
            </a:lvl5pPr>
            <a:lvl6pPr marL="1341875" indent="0">
              <a:buNone/>
              <a:defRPr sz="1174"/>
            </a:lvl6pPr>
            <a:lvl7pPr marL="1610251" indent="0">
              <a:buNone/>
              <a:defRPr sz="1174"/>
            </a:lvl7pPr>
            <a:lvl8pPr marL="1878626" indent="0">
              <a:buNone/>
              <a:defRPr sz="1174"/>
            </a:lvl8pPr>
            <a:lvl9pPr marL="2147001" indent="0">
              <a:buNone/>
              <a:defRPr sz="1174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3"/>
            <a:ext cx="5832158" cy="422552"/>
          </a:xfrm>
        </p:spPr>
        <p:txBody>
          <a:bodyPr/>
          <a:lstStyle>
            <a:lvl1pPr marL="0" indent="0">
              <a:buNone/>
              <a:defRPr sz="826"/>
            </a:lvl1pPr>
            <a:lvl2pPr marL="268375" indent="0">
              <a:buNone/>
              <a:defRPr sz="696"/>
            </a:lvl2pPr>
            <a:lvl3pPr marL="536750" indent="0">
              <a:buNone/>
              <a:defRPr sz="609"/>
            </a:lvl3pPr>
            <a:lvl4pPr marL="805126" indent="0">
              <a:buNone/>
              <a:defRPr sz="522"/>
            </a:lvl4pPr>
            <a:lvl5pPr marL="1073500" indent="0">
              <a:buNone/>
              <a:defRPr sz="522"/>
            </a:lvl5pPr>
            <a:lvl6pPr marL="1341875" indent="0">
              <a:buNone/>
              <a:defRPr sz="522"/>
            </a:lvl6pPr>
            <a:lvl7pPr marL="1610251" indent="0">
              <a:buNone/>
              <a:defRPr sz="522"/>
            </a:lvl7pPr>
            <a:lvl8pPr marL="1878626" indent="0">
              <a:buNone/>
              <a:defRPr sz="522"/>
            </a:lvl8pPr>
            <a:lvl9pPr marL="2147001" indent="0">
              <a:buNone/>
              <a:defRPr sz="52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6BE310-20C6-48D7-9E65-5C3F77C163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4619BF-54C4-4B41-99F4-F21B9745C2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E9A0D6-D6FA-4135-B9FE-765511E775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F2C025-E14F-4F4F-9994-7A703B11475D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126892855"/>
      </p:ext>
    </p:extLst>
  </p:cSld>
  <p:clrMapOvr>
    <a:masterClrMapping/>
  </p:clrMapOvr>
  <p:transition spd="med" advClick="0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CAAAE63-E446-46EA-904E-FE59592795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AB970DB-9C33-4725-8B7D-A06D5CA422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79AFB9E-FD29-4156-9214-9438877679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1CB8C3-3F69-477B-8284-E17247C2627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304833519"/>
      </p:ext>
    </p:extLst>
  </p:cSld>
  <p:clrMapOvr>
    <a:masterClrMapping/>
  </p:clrMapOvr>
  <p:transition spd="med" advClick="0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6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6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929B143-5DE8-4711-BF9A-23BAFC5979D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A00777E-59CD-4C8D-884A-33F1AB67FD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4C57D72-FFD4-4783-B5E2-6BA5FED907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47FA3B-3F44-4673-86BE-6EAF1C6B8E35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380417879"/>
      </p:ext>
    </p:extLst>
  </p:cSld>
  <p:clrMapOvr>
    <a:masterClrMapping/>
  </p:clrMapOvr>
  <p:transition spd="med" advClick="0" advTm="9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E5F3BDC-137C-4FBD-A062-ECC08A7DD6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86477" y="144267"/>
            <a:ext cx="8747310" cy="59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C6D17E1-E8AB-4690-BD30-28C1279BDC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86477" y="840059"/>
            <a:ext cx="8747310" cy="2375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/>
              <a:t>Cliquez pour modifier les styles du texte du masque</a:t>
            </a:r>
          </a:p>
          <a:p>
            <a:pPr lvl="1"/>
            <a:r>
              <a:rPr lang="fr-CA" altLang="fr-FR"/>
              <a:t>Deuxième niveau</a:t>
            </a:r>
          </a:p>
          <a:p>
            <a:pPr lvl="2"/>
            <a:r>
              <a:rPr lang="fr-CA" altLang="fr-FR"/>
              <a:t>Troisième niveau</a:t>
            </a:r>
          </a:p>
          <a:p>
            <a:pPr lvl="3"/>
            <a:r>
              <a:rPr lang="fr-CA" altLang="fr-FR"/>
              <a:t>Quatrième niveau</a:t>
            </a:r>
          </a:p>
          <a:p>
            <a:pPr lvl="4"/>
            <a:r>
              <a:rPr lang="fr-CA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94DC6D7-9965-47E9-ACDD-AE915EADCE0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6477" y="3278784"/>
            <a:ext cx="2267907" cy="249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>
              <a:defRPr sz="826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2AA2EA0-A476-4CFB-80A8-15107119468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20782" y="3278784"/>
            <a:ext cx="3078701" cy="249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 algn="ctr">
              <a:defRPr sz="826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73C66DC-15C1-44C1-A93F-D21353671DC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65880" y="3278784"/>
            <a:ext cx="2267907" cy="249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 algn="r">
              <a:defRPr sz="826"/>
            </a:lvl1pPr>
          </a:lstStyle>
          <a:p>
            <a:fld id="{8FE2AFA3-6D18-4234-87F1-A324AF46F26B}" type="slidenum">
              <a:rPr lang="fr-CA" altLang="fr-FR"/>
              <a:pPr/>
              <a:t>‹N°›</a:t>
            </a:fld>
            <a:endParaRPr lang="fr-CA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5pPr>
      <a:lvl6pPr marL="268375" algn="ctr" rtl="0" fontAlgn="base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6pPr>
      <a:lvl7pPr marL="536750" algn="ctr" rtl="0" fontAlgn="base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7pPr>
      <a:lvl8pPr marL="805126" algn="ctr" rtl="0" fontAlgn="base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8pPr>
      <a:lvl9pPr marL="1073500" algn="ctr" rtl="0" fontAlgn="base">
        <a:spcBef>
          <a:spcPct val="0"/>
        </a:spcBef>
        <a:spcAft>
          <a:spcPct val="0"/>
        </a:spcAft>
        <a:defRPr sz="2565">
          <a:solidFill>
            <a:schemeClr val="tx2"/>
          </a:solidFill>
          <a:latin typeface="Arial" charset="0"/>
        </a:defRPr>
      </a:lvl9pPr>
    </p:titleStyle>
    <p:bodyStyle>
      <a:lvl1pPr marL="200868" indent="-200868" algn="l" rtl="0" eaLnBrk="0" fontAlgn="base" hangingPunct="0">
        <a:spcBef>
          <a:spcPct val="20000"/>
        </a:spcBef>
        <a:spcAft>
          <a:spcPct val="0"/>
        </a:spcAft>
        <a:buChar char="•"/>
        <a:defRPr sz="1870">
          <a:solidFill>
            <a:schemeClr val="tx1"/>
          </a:solidFill>
          <a:latin typeface="+mn-lt"/>
          <a:ea typeface="+mn-ea"/>
          <a:cs typeface="+mn-cs"/>
        </a:defRPr>
      </a:lvl1pPr>
      <a:lvl2pPr marL="435558" indent="-167735" algn="l" rtl="0" eaLnBrk="0" fontAlgn="base" hangingPunct="0">
        <a:spcBef>
          <a:spcPct val="20000"/>
        </a:spcBef>
        <a:spcAft>
          <a:spcPct val="0"/>
        </a:spcAft>
        <a:buChar char="–"/>
        <a:defRPr sz="1652">
          <a:solidFill>
            <a:schemeClr val="tx1"/>
          </a:solidFill>
          <a:latin typeface="+mn-lt"/>
        </a:defRPr>
      </a:lvl2pPr>
      <a:lvl3pPr marL="670938" indent="-133912" algn="l" rtl="0" eaLnBrk="0" fontAlgn="base" hangingPunct="0">
        <a:spcBef>
          <a:spcPct val="20000"/>
        </a:spcBef>
        <a:spcAft>
          <a:spcPct val="0"/>
        </a:spcAft>
        <a:buChar char="•"/>
        <a:defRPr sz="1391">
          <a:solidFill>
            <a:schemeClr val="tx1"/>
          </a:solidFill>
          <a:latin typeface="+mn-lt"/>
        </a:defRPr>
      </a:lvl3pPr>
      <a:lvl4pPr marL="938761" indent="-133912" algn="l" rtl="0" eaLnBrk="0" fontAlgn="base" hangingPunct="0">
        <a:spcBef>
          <a:spcPct val="20000"/>
        </a:spcBef>
        <a:spcAft>
          <a:spcPct val="0"/>
        </a:spcAft>
        <a:buChar char="–"/>
        <a:defRPr sz="1174">
          <a:solidFill>
            <a:schemeClr val="tx1"/>
          </a:solidFill>
          <a:latin typeface="+mn-lt"/>
        </a:defRPr>
      </a:lvl4pPr>
      <a:lvl5pPr marL="1207274" indent="-133912" algn="l" rtl="0" eaLnBrk="0" fontAlgn="base" hangingPunct="0">
        <a:spcBef>
          <a:spcPct val="20000"/>
        </a:spcBef>
        <a:spcAft>
          <a:spcPct val="0"/>
        </a:spcAft>
        <a:buChar char="»"/>
        <a:defRPr sz="1174">
          <a:solidFill>
            <a:schemeClr val="tx1"/>
          </a:solidFill>
          <a:latin typeface="+mn-lt"/>
        </a:defRPr>
      </a:lvl5pPr>
      <a:lvl6pPr marL="1476063" indent="-134188" algn="l" rtl="0" fontAlgn="base">
        <a:spcBef>
          <a:spcPct val="20000"/>
        </a:spcBef>
        <a:spcAft>
          <a:spcPct val="0"/>
        </a:spcAft>
        <a:buChar char="»"/>
        <a:defRPr sz="1174">
          <a:solidFill>
            <a:schemeClr val="tx1"/>
          </a:solidFill>
          <a:latin typeface="+mn-lt"/>
        </a:defRPr>
      </a:lvl6pPr>
      <a:lvl7pPr marL="1744438" indent="-134188" algn="l" rtl="0" fontAlgn="base">
        <a:spcBef>
          <a:spcPct val="20000"/>
        </a:spcBef>
        <a:spcAft>
          <a:spcPct val="0"/>
        </a:spcAft>
        <a:buChar char="»"/>
        <a:defRPr sz="1174">
          <a:solidFill>
            <a:schemeClr val="tx1"/>
          </a:solidFill>
          <a:latin typeface="+mn-lt"/>
        </a:defRPr>
      </a:lvl7pPr>
      <a:lvl8pPr marL="2012813" indent="-134188" algn="l" rtl="0" fontAlgn="base">
        <a:spcBef>
          <a:spcPct val="20000"/>
        </a:spcBef>
        <a:spcAft>
          <a:spcPct val="0"/>
        </a:spcAft>
        <a:buChar char="»"/>
        <a:defRPr sz="1174">
          <a:solidFill>
            <a:schemeClr val="tx1"/>
          </a:solidFill>
          <a:latin typeface="+mn-lt"/>
        </a:defRPr>
      </a:lvl8pPr>
      <a:lvl9pPr marL="2281189" indent="-134188" algn="l" rtl="0" fontAlgn="base">
        <a:spcBef>
          <a:spcPct val="20000"/>
        </a:spcBef>
        <a:spcAft>
          <a:spcPct val="0"/>
        </a:spcAft>
        <a:buChar char="»"/>
        <a:defRPr sz="1174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1pPr>
      <a:lvl2pPr marL="268375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2pPr>
      <a:lvl3pPr marL="536750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3pPr>
      <a:lvl4pPr marL="805126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4pPr>
      <a:lvl5pPr marL="1073500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5pPr>
      <a:lvl6pPr marL="1341875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6pPr>
      <a:lvl7pPr marL="1610251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7pPr>
      <a:lvl8pPr marL="1878626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8pPr>
      <a:lvl9pPr marL="2147001" algn="l" defTabSz="536750" rtl="0" eaLnBrk="1" latinLnBrk="0" hangingPunct="1">
        <a:defRPr sz="10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8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8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8.pn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8.png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mage 7">
            <a:extLst>
              <a:ext uri="{FF2B5EF4-FFF2-40B4-BE49-F238E27FC236}">
                <a16:creationId xmlns:a16="http://schemas.microsoft.com/office/drawing/2014/main" id="{CB751B90-C26A-4B34-81A8-4E33CB96AA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72">
            <a:extLst>
              <a:ext uri="{FF2B5EF4-FFF2-40B4-BE49-F238E27FC236}">
                <a16:creationId xmlns:a16="http://schemas.microsoft.com/office/drawing/2014/main" id="{C28917F0-F8E0-440D-9930-E77F20FC5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874" y="25"/>
            <a:ext cx="9720262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22B29E6-F7F7-4236-B6FA-17F13356B61D}"/>
              </a:ext>
            </a:extLst>
          </p:cNvPr>
          <p:cNvSpPr/>
          <p:nvPr/>
        </p:nvSpPr>
        <p:spPr>
          <a:xfrm>
            <a:off x="1429479" y="792113"/>
            <a:ext cx="6856828" cy="2808312"/>
          </a:xfrm>
          <a:prstGeom prst="rect">
            <a:avLst/>
          </a:prstGeom>
          <a:noFill/>
        </p:spPr>
        <p:txBody>
          <a:bodyPr spcFirstLastPara="1" lIns="53675" tIns="26837" rIns="53675" bIns="26837" numCol="1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87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  <a:cs typeface="+mn-cs"/>
              </a:rPr>
              <a:t>Fête de la Femme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1166A173-1CA3-46DC-9FE7-E59AE201329A}"/>
              </a:ext>
            </a:extLst>
          </p:cNvPr>
          <p:cNvPicPr>
            <a:picLocks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799813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8323F2E-F990-4E64-B8F3-C42738847C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7209" y="900000"/>
            <a:ext cx="3971303" cy="608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0" dirty="0">
                <a:latin typeface="Andy" panose="020B0604020202020204" charset="0"/>
              </a:rPr>
              <a:t>En hommage à la Femme</a:t>
            </a:r>
          </a:p>
          <a:p>
            <a:pPr algn="ctr" eaLnBrk="1" hangingPunct="1"/>
            <a:r>
              <a:rPr lang="fr-FR" altLang="fr-FR" sz="1200" dirty="0">
                <a:latin typeface="Andy" panose="020B0604020202020204" charset="0"/>
              </a:rPr>
              <a:t>Création du diaporama © Apex</a:t>
            </a:r>
          </a:p>
          <a:p>
            <a:pPr algn="ctr" eaLnBrk="1" hangingPunct="1"/>
            <a:r>
              <a:rPr lang="fr-FR" altLang="fr-FR" sz="1200" dirty="0">
                <a:latin typeface="Andy" panose="020B0604020202020204" charset="0"/>
              </a:rPr>
              <a:t>Musique au violon et piano  « Hallelujah»</a:t>
            </a:r>
          </a:p>
        </p:txBody>
      </p:sp>
    </p:spTree>
  </p:cSld>
  <p:clrMapOvr>
    <a:masterClrMapping/>
  </p:clrMapOvr>
  <p:transition spd="med" advClick="0" advTm="12000">
    <p:fade/>
    <p:sndAc>
      <p:stSnd>
        <p:snd r:embed="rId3" name="Hallelujah-Lindsey-Stirling-Violin-and-Piano-Co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7">
            <a:extLst>
              <a:ext uri="{FF2B5EF4-FFF2-40B4-BE49-F238E27FC236}">
                <a16:creationId xmlns:a16="http://schemas.microsoft.com/office/drawing/2014/main" id="{31863C86-3FE2-4C16-902A-815B2BE93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3EC9783-BAB8-4247-AB7E-2A32AA3712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0" y="288057"/>
            <a:ext cx="8576703" cy="300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72">
            <a:extLst>
              <a:ext uri="{FF2B5EF4-FFF2-40B4-BE49-F238E27FC236}">
                <a16:creationId xmlns:a16="http://schemas.microsoft.com/office/drawing/2014/main" id="{C28917F0-F8E0-440D-9930-E77F20FC5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5"/>
            <a:ext cx="9720262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2" descr="decorations_044">
            <a:extLst>
              <a:ext uri="{FF2B5EF4-FFF2-40B4-BE49-F238E27FC236}">
                <a16:creationId xmlns:a16="http://schemas.microsoft.com/office/drawing/2014/main" id="{8B9EB538-E6C3-4619-9B86-90F245F53859}"/>
              </a:ext>
            </a:extLst>
          </p:cNvPr>
          <p:cNvPicPr>
            <a:picLocks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9DED125-47D8-43EC-B7CC-090758399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203947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26837" rIns="36000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Handwriting" panose="03010101010101010101" pitchFamily="66" charset="0"/>
              </a:rPr>
              <a:t>Le 8 mars, la journée de la femme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Handwriting" panose="03010101010101010101" pitchFamily="66" charset="0"/>
              </a:rPr>
              <a:t>Un seul jour, trop peu je le </a:t>
            </a:r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proclame</a:t>
            </a:r>
          </a:p>
        </p:txBody>
      </p:sp>
    </p:spTree>
    <p:extLst>
      <p:ext uri="{BB962C8B-B14F-4D97-AF65-F5344CB8AC3E}">
        <p14:creationId xmlns:p14="http://schemas.microsoft.com/office/powerpoint/2010/main" val="3670850627"/>
      </p:ext>
    </p:extLst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4F6899F-5871-4E36-8916-E5B4CB9D7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599627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59ACFAB-73E7-4027-9BBC-9E5D4309B8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25860"/>
            <a:ext cx="8462347" cy="3024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C118473-62BE-4157-A572-AEF1EAACD6D3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5"/>
            <a:ext cx="9720262" cy="3599626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641FA8C-B870-4B36-A7F8-8AC36395A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347963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Pourquoi n’accorder qu’une seule journée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Pourquoi ne pas la fêter toute l’année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B822F98E-5141-40DC-93EB-5025A6FC3557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586CB55-F640-4125-9DEB-513F7A3E88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599627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51C487C2-0910-4389-A318-3FD2586066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44681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1">
            <a:extLst>
              <a:ext uri="{FF2B5EF4-FFF2-40B4-BE49-F238E27FC236}">
                <a16:creationId xmlns:a16="http://schemas.microsoft.com/office/drawing/2014/main" id="{2CC870F2-938F-40A9-A683-E99EE0C7E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2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79FDBC1-22B9-4E58-8139-BF6747A912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487602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Cela doit être une idée farfelue de femme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Pourquoi rien qu’un seul jour, Mesdames</a:t>
            </a:r>
          </a:p>
        </p:txBody>
      </p:sp>
      <p:pic>
        <p:nvPicPr>
          <p:cNvPr id="6" name="Picture 132" descr="decorations_044">
            <a:extLst>
              <a:ext uri="{FF2B5EF4-FFF2-40B4-BE49-F238E27FC236}">
                <a16:creationId xmlns:a16="http://schemas.microsoft.com/office/drawing/2014/main" id="{E2D76FD8-01E0-4673-912E-1E0C763DADD7}"/>
              </a:ext>
            </a:extLst>
          </p:cNvPr>
          <p:cNvPicPr>
            <a:picLocks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5B2A8AFD-10EA-4C4E-A01E-93779CD36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8DF114C-04EC-4680-9BEC-241808BF40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63503"/>
            <a:ext cx="8576703" cy="305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Image 8">
            <a:extLst>
              <a:ext uri="{FF2B5EF4-FFF2-40B4-BE49-F238E27FC236}">
                <a16:creationId xmlns:a16="http://schemas.microsoft.com/office/drawing/2014/main" id="{5C592483-D8DC-4E9D-A55F-CE884306BC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1"/>
            <a:ext cx="9720262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3B68674-42A6-4CFB-AB00-6E968A369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4135674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Jamais un homme n'aurait inventé cette journée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Pourtant cette fête, la femme la bien méritée</a:t>
            </a:r>
          </a:p>
        </p:txBody>
      </p:sp>
      <p:pic>
        <p:nvPicPr>
          <p:cNvPr id="9" name="Picture 132" descr="decorations_044">
            <a:extLst>
              <a:ext uri="{FF2B5EF4-FFF2-40B4-BE49-F238E27FC236}">
                <a16:creationId xmlns:a16="http://schemas.microsoft.com/office/drawing/2014/main" id="{7CDA5430-101D-4445-8BB4-DDA5F3B9CCB3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1766FDE3-BB82-4232-A7B7-B33CF354D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599627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41F0F30-0D8A-4A55-A950-6601730E46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63502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Image 8">
            <a:extLst>
              <a:ext uri="{FF2B5EF4-FFF2-40B4-BE49-F238E27FC236}">
                <a16:creationId xmlns:a16="http://schemas.microsoft.com/office/drawing/2014/main" id="{BA3308E3-9D7E-49BD-927A-8E1BF6F330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99B8B17-F2A8-46FB-9DB6-A560F18A2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271578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Si seulement vous vouliez Messieurs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Réfléchir et être un moment sérieux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4688386D-1294-480A-AFCC-7CCB4DAC267A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13EA6BC3-F104-45AD-A428-33823F456D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599627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A2BE5006-1EDC-4DAB-A1F9-5A10C25647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000"/>
            <a:ext cx="8576703" cy="3508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Image 8">
            <a:extLst>
              <a:ext uri="{FF2B5EF4-FFF2-40B4-BE49-F238E27FC236}">
                <a16:creationId xmlns:a16="http://schemas.microsoft.com/office/drawing/2014/main" id="{6C14CC2B-98D0-4584-B857-63B4BA427B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60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7C9938F-470A-4898-856A-6B89C4F54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2873596" cy="51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Sans ces femmes que vous aimez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Savez-vous ce que vous seriez ?</a:t>
            </a:r>
          </a:p>
          <a:p>
            <a:pPr eaLnBrk="1" hangingPunct="1"/>
            <a:endParaRPr lang="fr-FR" altLang="fr-FR" sz="10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8" name="Picture 132" descr="decorations_044">
            <a:extLst>
              <a:ext uri="{FF2B5EF4-FFF2-40B4-BE49-F238E27FC236}">
                <a16:creationId xmlns:a16="http://schemas.microsoft.com/office/drawing/2014/main" id="{82F60D36-B47E-4346-823D-70074B9067C2}"/>
              </a:ext>
            </a:extLst>
          </p:cNvPr>
          <p:cNvPicPr>
            <a:picLocks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7">
            <a:extLst>
              <a:ext uri="{FF2B5EF4-FFF2-40B4-BE49-F238E27FC236}">
                <a16:creationId xmlns:a16="http://schemas.microsoft.com/office/drawing/2014/main" id="{30D293F8-06E3-446D-AF42-EBDE39467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D229C288-55CE-450D-948A-6751C8E1C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67199"/>
            <a:ext cx="8496000" cy="303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Image 8">
            <a:extLst>
              <a:ext uri="{FF2B5EF4-FFF2-40B4-BE49-F238E27FC236}">
                <a16:creationId xmlns:a16="http://schemas.microsoft.com/office/drawing/2014/main" id="{560B4E99-D041-4E19-BB97-BFC034AB5C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720263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1B8196D-9BFC-43F9-80AC-1278EC2B3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343586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Mais rassurez-vous, quoique vous en pensez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Aimer une femme n'est pas très compliqué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930099BA-CEED-414B-A9AE-8879926D430C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7">
            <a:extLst>
              <a:ext uri="{FF2B5EF4-FFF2-40B4-BE49-F238E27FC236}">
                <a16:creationId xmlns:a16="http://schemas.microsoft.com/office/drawing/2014/main" id="{F014D7FC-6DC7-4138-9809-AFD9B712E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15F9F616-F5AE-4ACA-AC60-7D097DB996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16000" y="-3"/>
            <a:ext cx="8892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Image 8">
            <a:extLst>
              <a:ext uri="{FF2B5EF4-FFF2-40B4-BE49-F238E27FC236}">
                <a16:creationId xmlns:a16="http://schemas.microsoft.com/office/drawing/2014/main" id="{F471D715-D936-46B0-90EA-63607D9A26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60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B2D5E4B-2993-4165-AD2C-7EBDC3FDF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2873596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Il faut simplement de ne pas oublier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De la respecter et surtout de l'aimer</a:t>
            </a:r>
          </a:p>
        </p:txBody>
      </p:sp>
      <p:pic>
        <p:nvPicPr>
          <p:cNvPr id="10" name="Picture 132" descr="decorations_044">
            <a:extLst>
              <a:ext uri="{FF2B5EF4-FFF2-40B4-BE49-F238E27FC236}">
                <a16:creationId xmlns:a16="http://schemas.microsoft.com/office/drawing/2014/main" id="{E349BA9F-0023-4ADC-AA03-EB3A52871EC4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7">
            <a:extLst>
              <a:ext uri="{FF2B5EF4-FFF2-40B4-BE49-F238E27FC236}">
                <a16:creationId xmlns:a16="http://schemas.microsoft.com/office/drawing/2014/main" id="{FD1E38C0-FB47-4D5B-9A11-0DB7AC0D8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8E35437-91C7-4CBD-B6EE-EC56A19152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56684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Image 10">
            <a:extLst>
              <a:ext uri="{FF2B5EF4-FFF2-40B4-BE49-F238E27FC236}">
                <a16:creationId xmlns:a16="http://schemas.microsoft.com/office/drawing/2014/main" id="{34A93A53-EA6F-4AB6-A90B-A5A25E65CB6E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60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01E5580-BA67-4CA7-9593-4AC9DDC517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415594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En retour vous pourrez toujours compter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Sur sa patience pour toujours vous écouter</a:t>
            </a:r>
          </a:p>
        </p:txBody>
      </p:sp>
      <p:pic>
        <p:nvPicPr>
          <p:cNvPr id="10" name="Picture 132" descr="decorations_044">
            <a:extLst>
              <a:ext uri="{FF2B5EF4-FFF2-40B4-BE49-F238E27FC236}">
                <a16:creationId xmlns:a16="http://schemas.microsoft.com/office/drawing/2014/main" id="{747AA014-8877-4D76-8C0A-1DB96D22F898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225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7">
            <a:extLst>
              <a:ext uri="{FF2B5EF4-FFF2-40B4-BE49-F238E27FC236}">
                <a16:creationId xmlns:a16="http://schemas.microsoft.com/office/drawing/2014/main" id="{4E748F38-9262-4F56-B76A-0F6C21B3F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A34E1B61-8E1D-4CF0-A2E2-255753E5E2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22324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Image 8">
            <a:extLst>
              <a:ext uri="{FF2B5EF4-FFF2-40B4-BE49-F238E27FC236}">
                <a16:creationId xmlns:a16="http://schemas.microsoft.com/office/drawing/2014/main" id="{6E79A411-DCE7-456B-9CC9-143059620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720263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EBCE1EE-1B2E-40DF-9177-195474B05E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2873596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Sans jamais rien attendre en retour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Elle ira jusqu'au bout de son amour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DE60CE42-E312-4560-84E3-066A195620CB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7">
            <a:extLst>
              <a:ext uri="{FF2B5EF4-FFF2-40B4-BE49-F238E27FC236}">
                <a16:creationId xmlns:a16="http://schemas.microsoft.com/office/drawing/2014/main" id="{5C3CC89A-8037-496D-BD38-2835735B0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BB0A487F-D494-4DBE-8016-8C8F7F8DDE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48669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Image 8">
            <a:extLst>
              <a:ext uri="{FF2B5EF4-FFF2-40B4-BE49-F238E27FC236}">
                <a16:creationId xmlns:a16="http://schemas.microsoft.com/office/drawing/2014/main" id="{82C249E8-9F73-45DF-8299-10993DD637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9720263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200A9B6-2286-43CC-86A7-AD983608E1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2873596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Jusqu'au bout de sa tendresse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Jusqu'au bout de ses caresses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1D7EE278-0BA7-4160-8EFF-B490356F4F02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7">
            <a:extLst>
              <a:ext uri="{FF2B5EF4-FFF2-40B4-BE49-F238E27FC236}">
                <a16:creationId xmlns:a16="http://schemas.microsoft.com/office/drawing/2014/main" id="{7BD96F9F-3FE6-46B7-88C2-9111FFE59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7AF6631-F1B1-4DA9-AF0B-A5E7BE6DA9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19037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Image 8">
            <a:extLst>
              <a:ext uri="{FF2B5EF4-FFF2-40B4-BE49-F238E27FC236}">
                <a16:creationId xmlns:a16="http://schemas.microsoft.com/office/drawing/2014/main" id="{D5F1D6CC-4755-4FDA-B617-FAC2E22FE1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1"/>
            <a:ext cx="9720263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D09F3B3-C99E-47A0-841E-66C8882F6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559610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Elle sera éternellement là pour vous soutenir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Contre vent et marées, toujours avec le sourire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83219ECB-B3F9-431B-9544-20A1AC4909B4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7">
            <a:extLst>
              <a:ext uri="{FF2B5EF4-FFF2-40B4-BE49-F238E27FC236}">
                <a16:creationId xmlns:a16="http://schemas.microsoft.com/office/drawing/2014/main" id="{DD5F540C-54DE-4245-A6EF-27FC795B8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6CA26B8-1B8E-4E56-B35F-CE2149CDC8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1" y="219037"/>
            <a:ext cx="8576703" cy="3218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Image 8">
            <a:extLst>
              <a:ext uri="{FF2B5EF4-FFF2-40B4-BE49-F238E27FC236}">
                <a16:creationId xmlns:a16="http://schemas.microsoft.com/office/drawing/2014/main" id="{3586587C-AC5D-45F3-9153-F8038C324A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1"/>
            <a:ext cx="9720263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0373247-13DC-4E1D-A64F-AB9791298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2863731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Pour vous soigner et vous guérir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Avec amour, sans jamais faiblir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09D6CA73-416A-4DDB-A05A-EE00FB5BA045}"/>
              </a:ext>
            </a:extLst>
          </p:cNvPr>
          <p:cNvPicPr>
            <a:picLocks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225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2E14F602-F8B3-4E6F-877E-104CD9F5D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14C519BF-695C-4533-9E2A-59E69ECA0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56685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Image 7">
            <a:extLst>
              <a:ext uri="{FF2B5EF4-FFF2-40B4-BE49-F238E27FC236}">
                <a16:creationId xmlns:a16="http://schemas.microsoft.com/office/drawing/2014/main" id="{6CFD50D5-56F1-4FAE-B0C8-1FDF48E641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1"/>
            <a:ext cx="9720263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334E79A-AA1A-40D8-8E84-EF37C77C9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775634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Même s’il est parfois vrai que la vie à deux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N’est pas un fleuve tranquille, mais tumultueux</a:t>
            </a:r>
          </a:p>
        </p:txBody>
      </p:sp>
      <p:pic>
        <p:nvPicPr>
          <p:cNvPr id="7" name="Picture 132" descr="decorations_044">
            <a:extLst>
              <a:ext uri="{FF2B5EF4-FFF2-40B4-BE49-F238E27FC236}">
                <a16:creationId xmlns:a16="http://schemas.microsoft.com/office/drawing/2014/main" id="{DFBE1DA6-C733-43F4-B664-B47FE80FEB85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225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DF5882F5-31C4-4F05-9ADF-EC3633F45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9720263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99B073E-2B4E-4176-9DB8-50B232CFB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63502"/>
            <a:ext cx="857670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Image 8">
            <a:extLst>
              <a:ext uri="{FF2B5EF4-FFF2-40B4-BE49-F238E27FC236}">
                <a16:creationId xmlns:a16="http://schemas.microsoft.com/office/drawing/2014/main" id="{8FD36BAD-F3AA-4A44-A180-18F87E058E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263" cy="35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2E23710-7DB1-4462-8F66-3A94D9FC7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237442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Méditez ce qu’a dit le poète gentilhomme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La Femme est l'avenir de l'Homme</a:t>
            </a:r>
          </a:p>
        </p:txBody>
      </p:sp>
      <p:pic>
        <p:nvPicPr>
          <p:cNvPr id="9" name="Picture 132" descr="decorations_044">
            <a:extLst>
              <a:ext uri="{FF2B5EF4-FFF2-40B4-BE49-F238E27FC236}">
                <a16:creationId xmlns:a16="http://schemas.microsoft.com/office/drawing/2014/main" id="{20523F5D-3005-4025-983B-F35C8C1E1484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99C0D7A-F555-4375-A0A1-7F02DAAC7FE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7343019-F836-4C3A-AFB5-F495928C9E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44681"/>
            <a:ext cx="8608833" cy="306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 8">
            <a:extLst>
              <a:ext uri="{FF2B5EF4-FFF2-40B4-BE49-F238E27FC236}">
                <a16:creationId xmlns:a16="http://schemas.microsoft.com/office/drawing/2014/main" id="{A24D8DA2-FD5B-4323-8F24-C30845ED517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8CCCBAC-4D63-4BF5-8910-3EFEE327C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3703625" cy="3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675" tIns="26837" rIns="53675" bIns="2683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Et puis, quand on est fol amoureux de la femme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Lucida Calligraphy" panose="03010101010101010101" pitchFamily="66" charset="0"/>
              </a:rPr>
              <a:t>Rien n'est impossible, n'est-ce pas Mesdames</a:t>
            </a:r>
          </a:p>
        </p:txBody>
      </p:sp>
      <p:pic>
        <p:nvPicPr>
          <p:cNvPr id="9" name="Picture 132" descr="decorations_044">
            <a:extLst>
              <a:ext uri="{FF2B5EF4-FFF2-40B4-BE49-F238E27FC236}">
                <a16:creationId xmlns:a16="http://schemas.microsoft.com/office/drawing/2014/main" id="{096EB85F-04EC-467A-8762-32939AD89012}"/>
              </a:ext>
            </a:extLst>
          </p:cNvPr>
          <p:cNvPicPr>
            <a:picLocks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00" y="1800000"/>
            <a:ext cx="684000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360000"/>
            <a:ext cx="3024000" cy="2880376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780000" y="3240000"/>
            <a:ext cx="216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87067" y="1044000"/>
            <a:ext cx="1512000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1052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2248</TotalTime>
  <Words>262</Words>
  <Application>Microsoft Office PowerPoint</Application>
  <PresentationFormat>Personnalisé</PresentationFormat>
  <Paragraphs>45</Paragraphs>
  <Slides>18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5" baseType="lpstr">
      <vt:lpstr>Arial</vt:lpstr>
      <vt:lpstr>Andy</vt:lpstr>
      <vt:lpstr>Calibri</vt:lpstr>
      <vt:lpstr>Algerian</vt:lpstr>
      <vt:lpstr>Lucida Handwriting</vt:lpstr>
      <vt:lpstr>Lucida Calligraphy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apex1</dc:creator>
  <cp:lastModifiedBy>apex</cp:lastModifiedBy>
  <cp:revision>121</cp:revision>
  <dcterms:created xsi:type="dcterms:W3CDTF">2010-02-08T16:35:49Z</dcterms:created>
  <dcterms:modified xsi:type="dcterms:W3CDTF">2025-12-26T10:20:41Z</dcterms:modified>
</cp:coreProperties>
</file>