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0" r:id="rId8"/>
  </p:sldIdLst>
  <p:sldSz cx="9906000" cy="6858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DCA8"/>
    <a:srgbClr val="FF99FF"/>
    <a:srgbClr val="FF00FF"/>
    <a:srgbClr val="FF6600"/>
    <a:srgbClr val="66FFFF"/>
    <a:srgbClr val="0000CC"/>
    <a:srgbClr val="C8DB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97" d="100"/>
          <a:sy n="97" d="100"/>
        </p:scale>
        <p:origin x="4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7BC1F-4BB4-4557-A1F1-81C84178A4A0}" type="datetimeFigureOut">
              <a:rPr lang="fr-FR" smtClean="0"/>
              <a:t>07/10/2016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7B2B9-F745-4756-9E75-295B9DD974F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46954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7BC1F-4BB4-4557-A1F1-81C84178A4A0}" type="datetimeFigureOut">
              <a:rPr lang="fr-FR" smtClean="0"/>
              <a:t>07/10/2016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7B2B9-F745-4756-9E75-295B9DD974F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62152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7BC1F-4BB4-4557-A1F1-81C84178A4A0}" type="datetimeFigureOut">
              <a:rPr lang="fr-FR" smtClean="0"/>
              <a:t>07/10/2016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7B2B9-F745-4756-9E75-295B9DD974F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67205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7BC1F-4BB4-4557-A1F1-81C84178A4A0}" type="datetimeFigureOut">
              <a:rPr lang="fr-FR" smtClean="0"/>
              <a:t>07/10/2016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7B2B9-F745-4756-9E75-295B9DD974F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47971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7BC1F-4BB4-4557-A1F1-81C84178A4A0}" type="datetimeFigureOut">
              <a:rPr lang="fr-FR" smtClean="0"/>
              <a:t>07/10/2016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7B2B9-F745-4756-9E75-295B9DD974F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94395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7BC1F-4BB4-4557-A1F1-81C84178A4A0}" type="datetimeFigureOut">
              <a:rPr lang="fr-FR" smtClean="0"/>
              <a:t>07/10/2016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7B2B9-F745-4756-9E75-295B9DD974F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30050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7BC1F-4BB4-4557-A1F1-81C84178A4A0}" type="datetimeFigureOut">
              <a:rPr lang="fr-FR" smtClean="0"/>
              <a:t>07/10/2016</a:t>
            </a:fld>
            <a:endParaRPr lang="fr-F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7B2B9-F745-4756-9E75-295B9DD974F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5455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7BC1F-4BB4-4557-A1F1-81C84178A4A0}" type="datetimeFigureOut">
              <a:rPr lang="fr-FR" smtClean="0"/>
              <a:t>07/10/2016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7B2B9-F745-4756-9E75-295B9DD974F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13187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7BC1F-4BB4-4557-A1F1-81C84178A4A0}" type="datetimeFigureOut">
              <a:rPr lang="fr-FR" smtClean="0"/>
              <a:t>07/10/2016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7B2B9-F745-4756-9E75-295B9DD974F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38119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7BC1F-4BB4-4557-A1F1-81C84178A4A0}" type="datetimeFigureOut">
              <a:rPr lang="fr-FR" smtClean="0"/>
              <a:t>07/10/2016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7B2B9-F745-4756-9E75-295B9DD974F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81784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7BC1F-4BB4-4557-A1F1-81C84178A4A0}" type="datetimeFigureOut">
              <a:rPr lang="fr-FR" smtClean="0"/>
              <a:t>07/10/2016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7B2B9-F745-4756-9E75-295B9DD974F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39655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87BC1F-4BB4-4557-A1F1-81C84178A4A0}" type="datetimeFigureOut">
              <a:rPr lang="fr-FR" smtClean="0"/>
              <a:t>07/10/2016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7B2B9-F745-4756-9E75-295B9DD974F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80038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13" Type="http://schemas.openxmlformats.org/officeDocument/2006/relationships/image" Target="../media/image14.jpg"/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12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11" Type="http://schemas.openxmlformats.org/officeDocument/2006/relationships/image" Target="../media/image12.jpg"/><Relationship Id="rId5" Type="http://schemas.openxmlformats.org/officeDocument/2006/relationships/image" Target="../media/image6.jpg"/><Relationship Id="rId10" Type="http://schemas.openxmlformats.org/officeDocument/2006/relationships/image" Target="../media/image11.jpg"/><Relationship Id="rId4" Type="http://schemas.openxmlformats.org/officeDocument/2006/relationships/image" Target="../media/image5.jpg"/><Relationship Id="rId9" Type="http://schemas.openxmlformats.org/officeDocument/2006/relationships/image" Target="../media/image10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13" Type="http://schemas.openxmlformats.org/officeDocument/2006/relationships/image" Target="../media/image26.jpg"/><Relationship Id="rId3" Type="http://schemas.openxmlformats.org/officeDocument/2006/relationships/image" Target="../media/image16.jpg"/><Relationship Id="rId7" Type="http://schemas.openxmlformats.org/officeDocument/2006/relationships/image" Target="../media/image20.jpg"/><Relationship Id="rId12" Type="http://schemas.openxmlformats.org/officeDocument/2006/relationships/image" Target="../media/image25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g"/><Relationship Id="rId11" Type="http://schemas.openxmlformats.org/officeDocument/2006/relationships/image" Target="../media/image24.jpg"/><Relationship Id="rId5" Type="http://schemas.openxmlformats.org/officeDocument/2006/relationships/image" Target="../media/image18.jpg"/><Relationship Id="rId10" Type="http://schemas.openxmlformats.org/officeDocument/2006/relationships/image" Target="../media/image23.jpg"/><Relationship Id="rId4" Type="http://schemas.openxmlformats.org/officeDocument/2006/relationships/image" Target="../media/image17.jpg"/><Relationship Id="rId9" Type="http://schemas.openxmlformats.org/officeDocument/2006/relationships/image" Target="../media/image22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3" Type="http://schemas.openxmlformats.org/officeDocument/2006/relationships/image" Target="../media/image28.jpg"/><Relationship Id="rId7" Type="http://schemas.openxmlformats.org/officeDocument/2006/relationships/image" Target="../media/image32.jpg"/><Relationship Id="rId12" Type="http://schemas.openxmlformats.org/officeDocument/2006/relationships/image" Target="../media/image37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g"/><Relationship Id="rId11" Type="http://schemas.openxmlformats.org/officeDocument/2006/relationships/image" Target="../media/image36.jpg"/><Relationship Id="rId5" Type="http://schemas.openxmlformats.org/officeDocument/2006/relationships/image" Target="../media/image30.jpg"/><Relationship Id="rId10" Type="http://schemas.openxmlformats.org/officeDocument/2006/relationships/image" Target="../media/image35.jpg"/><Relationship Id="rId4" Type="http://schemas.openxmlformats.org/officeDocument/2006/relationships/image" Target="../media/image29.jpg"/><Relationship Id="rId9" Type="http://schemas.openxmlformats.org/officeDocument/2006/relationships/image" Target="../media/image34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g"/><Relationship Id="rId13" Type="http://schemas.openxmlformats.org/officeDocument/2006/relationships/image" Target="../media/image49.jpg"/><Relationship Id="rId3" Type="http://schemas.openxmlformats.org/officeDocument/2006/relationships/image" Target="../media/image39.jpg"/><Relationship Id="rId7" Type="http://schemas.openxmlformats.org/officeDocument/2006/relationships/image" Target="../media/image43.JPG"/><Relationship Id="rId12" Type="http://schemas.openxmlformats.org/officeDocument/2006/relationships/image" Target="../media/image48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g"/><Relationship Id="rId11" Type="http://schemas.openxmlformats.org/officeDocument/2006/relationships/image" Target="../media/image47.jpg"/><Relationship Id="rId5" Type="http://schemas.openxmlformats.org/officeDocument/2006/relationships/image" Target="../media/image41.jpg"/><Relationship Id="rId10" Type="http://schemas.openxmlformats.org/officeDocument/2006/relationships/image" Target="../media/image46.jpg"/><Relationship Id="rId4" Type="http://schemas.openxmlformats.org/officeDocument/2006/relationships/image" Target="../media/image40.jpg"/><Relationship Id="rId9" Type="http://schemas.openxmlformats.org/officeDocument/2006/relationships/image" Target="../media/image45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g"/><Relationship Id="rId3" Type="http://schemas.openxmlformats.org/officeDocument/2006/relationships/image" Target="../media/image43.JPG"/><Relationship Id="rId7" Type="http://schemas.openxmlformats.org/officeDocument/2006/relationships/image" Target="../media/image45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g"/><Relationship Id="rId11" Type="http://schemas.openxmlformats.org/officeDocument/2006/relationships/image" Target="../media/image55.png"/><Relationship Id="rId5" Type="http://schemas.openxmlformats.org/officeDocument/2006/relationships/image" Target="../media/image50.jpg"/><Relationship Id="rId10" Type="http://schemas.openxmlformats.org/officeDocument/2006/relationships/image" Target="../media/image54.jpg"/><Relationship Id="rId4" Type="http://schemas.openxmlformats.org/officeDocument/2006/relationships/image" Target="../media/image44.jpg"/><Relationship Id="rId9" Type="http://schemas.openxmlformats.org/officeDocument/2006/relationships/image" Target="../media/image5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78"/>
          <a:stretch/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4" name="Forme libre 3"/>
          <p:cNvSpPr/>
          <p:nvPr/>
        </p:nvSpPr>
        <p:spPr>
          <a:xfrm>
            <a:off x="8613060" y="443345"/>
            <a:ext cx="738758" cy="914967"/>
          </a:xfrm>
          <a:custGeom>
            <a:avLst/>
            <a:gdLst>
              <a:gd name="connsiteX0" fmla="*/ 1874830 w 3858696"/>
              <a:gd name="connsiteY0" fmla="*/ 4255575 h 4269997"/>
              <a:gd name="connsiteX1" fmla="*/ 2747666 w 3858696"/>
              <a:gd name="connsiteY1" fmla="*/ 3853793 h 4269997"/>
              <a:gd name="connsiteX2" fmla="*/ 3357266 w 3858696"/>
              <a:gd name="connsiteY2" fmla="*/ 3424302 h 4269997"/>
              <a:gd name="connsiteX3" fmla="*/ 3717485 w 3858696"/>
              <a:gd name="connsiteY3" fmla="*/ 3036375 h 4269997"/>
              <a:gd name="connsiteX4" fmla="*/ 3828321 w 3858696"/>
              <a:gd name="connsiteY4" fmla="*/ 2482193 h 4269997"/>
              <a:gd name="connsiteX5" fmla="*/ 3856030 w 3858696"/>
              <a:gd name="connsiteY5" fmla="*/ 985902 h 4269997"/>
              <a:gd name="connsiteX6" fmla="*/ 3856030 w 3858696"/>
              <a:gd name="connsiteY6" fmla="*/ 237757 h 4269997"/>
              <a:gd name="connsiteX7" fmla="*/ 3842176 w 3858696"/>
              <a:gd name="connsiteY7" fmla="*/ 16084 h 4269997"/>
              <a:gd name="connsiteX8" fmla="*/ 3842176 w 3858696"/>
              <a:gd name="connsiteY8" fmla="*/ 16084 h 4269997"/>
              <a:gd name="connsiteX9" fmla="*/ 3662066 w 3858696"/>
              <a:gd name="connsiteY9" fmla="*/ 2230 h 4269997"/>
              <a:gd name="connsiteX10" fmla="*/ 2678394 w 3858696"/>
              <a:gd name="connsiteY10" fmla="*/ 16084 h 4269997"/>
              <a:gd name="connsiteX11" fmla="*/ 766466 w 3858696"/>
              <a:gd name="connsiteY11" fmla="*/ 16084 h 4269997"/>
              <a:gd name="connsiteX12" fmla="*/ 295412 w 3858696"/>
              <a:gd name="connsiteY12" fmla="*/ 16084 h 4269997"/>
              <a:gd name="connsiteX13" fmla="*/ 129157 w 3858696"/>
              <a:gd name="connsiteY13" fmla="*/ 2230 h 4269997"/>
              <a:gd name="connsiteX14" fmla="*/ 46030 w 3858696"/>
              <a:gd name="connsiteY14" fmla="*/ 29939 h 4269997"/>
              <a:gd name="connsiteX15" fmla="*/ 4466 w 3858696"/>
              <a:gd name="connsiteY15" fmla="*/ 16084 h 4269997"/>
              <a:gd name="connsiteX16" fmla="*/ 4466 w 3858696"/>
              <a:gd name="connsiteY16" fmla="*/ 293175 h 4269997"/>
              <a:gd name="connsiteX17" fmla="*/ 4466 w 3858696"/>
              <a:gd name="connsiteY17" fmla="*/ 2177393 h 4269997"/>
              <a:gd name="connsiteX18" fmla="*/ 18321 w 3858696"/>
              <a:gd name="connsiteY18" fmla="*/ 2606884 h 4269997"/>
              <a:gd name="connsiteX19" fmla="*/ 198430 w 3858696"/>
              <a:gd name="connsiteY19" fmla="*/ 3105648 h 4269997"/>
              <a:gd name="connsiteX20" fmla="*/ 1001994 w 3858696"/>
              <a:gd name="connsiteY20" fmla="*/ 3812230 h 4269997"/>
              <a:gd name="connsiteX21" fmla="*/ 1542321 w 3858696"/>
              <a:gd name="connsiteY21" fmla="*/ 4144739 h 4269997"/>
              <a:gd name="connsiteX22" fmla="*/ 1874830 w 3858696"/>
              <a:gd name="connsiteY22" fmla="*/ 4255575 h 4269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3858696" h="4269997">
                <a:moveTo>
                  <a:pt x="1874830" y="4255575"/>
                </a:moveTo>
                <a:cubicBezTo>
                  <a:pt x="2075721" y="4207084"/>
                  <a:pt x="2500593" y="3992338"/>
                  <a:pt x="2747666" y="3853793"/>
                </a:cubicBezTo>
                <a:cubicBezTo>
                  <a:pt x="2994739" y="3715248"/>
                  <a:pt x="3195630" y="3560538"/>
                  <a:pt x="3357266" y="3424302"/>
                </a:cubicBezTo>
                <a:cubicBezTo>
                  <a:pt x="3518902" y="3288066"/>
                  <a:pt x="3638976" y="3193393"/>
                  <a:pt x="3717485" y="3036375"/>
                </a:cubicBezTo>
                <a:cubicBezTo>
                  <a:pt x="3795994" y="2879357"/>
                  <a:pt x="3805230" y="2823938"/>
                  <a:pt x="3828321" y="2482193"/>
                </a:cubicBezTo>
                <a:cubicBezTo>
                  <a:pt x="3851412" y="2140447"/>
                  <a:pt x="3851412" y="1359975"/>
                  <a:pt x="3856030" y="985902"/>
                </a:cubicBezTo>
                <a:cubicBezTo>
                  <a:pt x="3860648" y="611829"/>
                  <a:pt x="3858339" y="399393"/>
                  <a:pt x="3856030" y="237757"/>
                </a:cubicBezTo>
                <a:cubicBezTo>
                  <a:pt x="3853721" y="76121"/>
                  <a:pt x="3842176" y="16084"/>
                  <a:pt x="3842176" y="16084"/>
                </a:cubicBezTo>
                <a:lnTo>
                  <a:pt x="3842176" y="16084"/>
                </a:lnTo>
                <a:cubicBezTo>
                  <a:pt x="3812158" y="13775"/>
                  <a:pt x="3856030" y="2230"/>
                  <a:pt x="3662066" y="2230"/>
                </a:cubicBezTo>
                <a:cubicBezTo>
                  <a:pt x="3468102" y="2230"/>
                  <a:pt x="2678394" y="16084"/>
                  <a:pt x="2678394" y="16084"/>
                </a:cubicBezTo>
                <a:lnTo>
                  <a:pt x="766466" y="16084"/>
                </a:lnTo>
                <a:lnTo>
                  <a:pt x="295412" y="16084"/>
                </a:lnTo>
                <a:cubicBezTo>
                  <a:pt x="189194" y="13775"/>
                  <a:pt x="170721" y="-79"/>
                  <a:pt x="129157" y="2230"/>
                </a:cubicBezTo>
                <a:cubicBezTo>
                  <a:pt x="87593" y="4539"/>
                  <a:pt x="66812" y="27630"/>
                  <a:pt x="46030" y="29939"/>
                </a:cubicBezTo>
                <a:cubicBezTo>
                  <a:pt x="25248" y="32248"/>
                  <a:pt x="11393" y="-27789"/>
                  <a:pt x="4466" y="16084"/>
                </a:cubicBezTo>
                <a:cubicBezTo>
                  <a:pt x="-2461" y="59957"/>
                  <a:pt x="4466" y="293175"/>
                  <a:pt x="4466" y="293175"/>
                </a:cubicBezTo>
                <a:cubicBezTo>
                  <a:pt x="4466" y="653393"/>
                  <a:pt x="2157" y="1791775"/>
                  <a:pt x="4466" y="2177393"/>
                </a:cubicBezTo>
                <a:cubicBezTo>
                  <a:pt x="6775" y="2563011"/>
                  <a:pt x="-14006" y="2452175"/>
                  <a:pt x="18321" y="2606884"/>
                </a:cubicBezTo>
                <a:cubicBezTo>
                  <a:pt x="50648" y="2761593"/>
                  <a:pt x="34485" y="2904757"/>
                  <a:pt x="198430" y="3105648"/>
                </a:cubicBezTo>
                <a:cubicBezTo>
                  <a:pt x="362375" y="3306539"/>
                  <a:pt x="778012" y="3639048"/>
                  <a:pt x="1001994" y="3812230"/>
                </a:cubicBezTo>
                <a:cubicBezTo>
                  <a:pt x="1225976" y="3985412"/>
                  <a:pt x="1394539" y="4068539"/>
                  <a:pt x="1542321" y="4144739"/>
                </a:cubicBezTo>
                <a:cubicBezTo>
                  <a:pt x="1690103" y="4220939"/>
                  <a:pt x="1673939" y="4304066"/>
                  <a:pt x="1874830" y="4255575"/>
                </a:cubicBez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0" y="1579985"/>
            <a:ext cx="266201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 Yvoire</a:t>
            </a:r>
          </a:p>
          <a:p>
            <a:r>
              <a:rPr lang="fr-FR" sz="36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Haute-Savoie</a:t>
            </a:r>
            <a:endParaRPr lang="fr-FR" sz="32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12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ndAc>
          <p:stSnd loop="1">
            <p:snd r:embed="rId2" name="11 La Dame de Haute Savoie.wav"/>
          </p:stSnd>
        </p:sndAc>
      </p:transition>
    </mc:Choice>
    <mc:Fallback xmlns="">
      <p:transition spd="slow" advTm="6000">
        <p:sndAc>
          <p:stSnd loop="1">
            <p:snd r:embed="rId5" name="11 La Dame de Haute Savo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37000">
              <a:srgbClr val="FFFF00"/>
            </a:gs>
            <a:gs pos="73000">
              <a:srgbClr val="FF6600"/>
            </a:gs>
            <a:gs pos="100000">
              <a:srgbClr val="FF0000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1" t="2812" r="2935" b="5193"/>
          <a:stretch/>
        </p:blipFill>
        <p:spPr>
          <a:xfrm>
            <a:off x="568033" y="502991"/>
            <a:ext cx="8914383" cy="5862295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34" y="519559"/>
            <a:ext cx="8902799" cy="5829158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34" y="519559"/>
            <a:ext cx="8932826" cy="5829158"/>
          </a:xfrm>
          <a:prstGeom prst="rect">
            <a:avLst/>
          </a:prstGeom>
        </p:spPr>
      </p:pic>
      <p:grpSp>
        <p:nvGrpSpPr>
          <p:cNvPr id="17" name="Groupe 16"/>
          <p:cNvGrpSpPr/>
          <p:nvPr/>
        </p:nvGrpSpPr>
        <p:grpSpPr>
          <a:xfrm>
            <a:off x="568033" y="537209"/>
            <a:ext cx="8897918" cy="5793858"/>
            <a:chOff x="568035" y="558412"/>
            <a:chExt cx="8835854" cy="5760000"/>
          </a:xfrm>
        </p:grpSpPr>
        <p:pic>
          <p:nvPicPr>
            <p:cNvPr id="18" name="Image 1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035" y="559205"/>
              <a:ext cx="4438016" cy="5758413"/>
            </a:xfrm>
            <a:prstGeom prst="rect">
              <a:avLst/>
            </a:prstGeom>
          </p:spPr>
        </p:pic>
        <p:pic>
          <p:nvPicPr>
            <p:cNvPr id="19" name="Image 1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11997" y="558412"/>
              <a:ext cx="4391892" cy="5760000"/>
            </a:xfrm>
            <a:prstGeom prst="rect">
              <a:avLst/>
            </a:prstGeom>
          </p:spPr>
        </p:pic>
      </p:grpSp>
      <p:pic>
        <p:nvPicPr>
          <p:cNvPr id="20" name="Imag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33" y="519559"/>
            <a:ext cx="8843605" cy="5829158"/>
          </a:xfrm>
          <a:prstGeom prst="rect">
            <a:avLst/>
          </a:prstGeom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33" y="538025"/>
            <a:ext cx="8843605" cy="5792227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34" y="531013"/>
            <a:ext cx="8843606" cy="5806251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33" y="531013"/>
            <a:ext cx="8843605" cy="5806251"/>
          </a:xfrm>
          <a:prstGeom prst="rect">
            <a:avLst/>
          </a:prstGeom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33" y="531013"/>
            <a:ext cx="8843605" cy="5806251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34" y="536272"/>
            <a:ext cx="8843607" cy="5795732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34" y="547581"/>
            <a:ext cx="8843607" cy="5773115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189571" y="178420"/>
            <a:ext cx="9545444" cy="6501160"/>
          </a:xfrm>
          <a:prstGeom prst="frame">
            <a:avLst>
              <a:gd name="adj1" fmla="val 4319"/>
            </a:avLst>
          </a:prstGeom>
          <a:noFill/>
          <a:ln w="381000" cap="sq" cmpd="tri">
            <a:gradFill flip="none" rotWithShape="1">
              <a:gsLst>
                <a:gs pos="0">
                  <a:srgbClr val="92D050"/>
                </a:gs>
                <a:gs pos="37000">
                  <a:srgbClr val="FFFF00"/>
                </a:gs>
                <a:gs pos="73000">
                  <a:srgbClr val="FF6600"/>
                </a:gs>
                <a:gs pos="100000">
                  <a:srgbClr val="FF0000"/>
                </a:gs>
              </a:gsLst>
              <a:lin ang="8100000" scaled="1"/>
              <a:tileRect/>
            </a:gra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183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8000">
        <p:fade/>
      </p:transition>
    </mc:Choice>
    <mc:Fallback xmlns="">
      <p:transition spd="med" advTm="8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0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0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80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6000"/>
                            </p:stCondLst>
                            <p:childTnLst>
                              <p:par>
                                <p:cTn id="41" presetID="16" presetClass="entr" presetSubtype="37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400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27000">
              <a:srgbClr val="7030A0"/>
            </a:gs>
            <a:gs pos="98000">
              <a:srgbClr val="C00000"/>
            </a:gs>
            <a:gs pos="67000">
              <a:srgbClr val="FF00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Image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25" y="581890"/>
            <a:ext cx="8787887" cy="5724000"/>
          </a:xfrm>
          <a:prstGeom prst="rect">
            <a:avLst/>
          </a:prstGeom>
        </p:spPr>
      </p:pic>
      <p:pic>
        <p:nvPicPr>
          <p:cNvPr id="34" name="Imag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02" y="581890"/>
            <a:ext cx="8818919" cy="5724000"/>
          </a:xfrm>
          <a:prstGeom prst="rect">
            <a:avLst/>
          </a:prstGeom>
        </p:spPr>
      </p:pic>
      <p:pic>
        <p:nvPicPr>
          <p:cNvPr id="35" name="Imag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25" y="581890"/>
            <a:ext cx="8765083" cy="5724000"/>
          </a:xfrm>
          <a:prstGeom prst="rect">
            <a:avLst/>
          </a:prstGeom>
        </p:spPr>
      </p:pic>
      <p:pic>
        <p:nvPicPr>
          <p:cNvPr id="36" name="Imag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25" y="581890"/>
            <a:ext cx="8810747" cy="5724000"/>
          </a:xfrm>
          <a:prstGeom prst="rect">
            <a:avLst/>
          </a:prstGeom>
        </p:spPr>
      </p:pic>
      <p:pic>
        <p:nvPicPr>
          <p:cNvPr id="37" name="Imag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72" y="581890"/>
            <a:ext cx="8765137" cy="5724000"/>
          </a:xfrm>
          <a:prstGeom prst="rect">
            <a:avLst/>
          </a:prstGeom>
        </p:spPr>
      </p:pic>
      <p:pic>
        <p:nvPicPr>
          <p:cNvPr id="38" name="Imag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27" y="581890"/>
            <a:ext cx="8787942" cy="5724000"/>
          </a:xfrm>
          <a:prstGeom prst="rect">
            <a:avLst/>
          </a:prstGeom>
        </p:spPr>
      </p:pic>
      <p:pic>
        <p:nvPicPr>
          <p:cNvPr id="39" name="Image 3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72" y="581890"/>
            <a:ext cx="8787996" cy="5724000"/>
          </a:xfrm>
          <a:prstGeom prst="rect">
            <a:avLst/>
          </a:prstGeom>
        </p:spPr>
      </p:pic>
      <p:pic>
        <p:nvPicPr>
          <p:cNvPr id="40" name="Image 3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72" y="581890"/>
            <a:ext cx="8787996" cy="5724000"/>
          </a:xfrm>
          <a:prstGeom prst="rect">
            <a:avLst/>
          </a:prstGeom>
        </p:spPr>
      </p:pic>
      <p:pic>
        <p:nvPicPr>
          <p:cNvPr id="41" name="Image 4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26" y="581890"/>
            <a:ext cx="8787942" cy="5724000"/>
          </a:xfrm>
          <a:prstGeom prst="rect">
            <a:avLst/>
          </a:prstGeom>
        </p:spPr>
      </p:pic>
      <p:pic>
        <p:nvPicPr>
          <p:cNvPr id="42" name="Image 4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27" y="581890"/>
            <a:ext cx="8787942" cy="5724000"/>
          </a:xfrm>
          <a:prstGeom prst="rect">
            <a:avLst/>
          </a:prstGeom>
        </p:spPr>
      </p:pic>
      <p:pic>
        <p:nvPicPr>
          <p:cNvPr id="43" name="Image 4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72" y="581890"/>
            <a:ext cx="8787996" cy="5724000"/>
          </a:xfrm>
          <a:prstGeom prst="rect">
            <a:avLst/>
          </a:prstGeom>
        </p:spPr>
      </p:pic>
      <p:pic>
        <p:nvPicPr>
          <p:cNvPr id="44" name="Image 4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67" y="581890"/>
            <a:ext cx="8787942" cy="5724000"/>
          </a:xfrm>
          <a:prstGeom prst="rect">
            <a:avLst/>
          </a:prstGeom>
        </p:spPr>
      </p:pic>
      <p:sp>
        <p:nvSpPr>
          <p:cNvPr id="32" name="Cadre 31"/>
          <p:cNvSpPr/>
          <p:nvPr/>
        </p:nvSpPr>
        <p:spPr>
          <a:xfrm>
            <a:off x="189571" y="178420"/>
            <a:ext cx="9545444" cy="6501160"/>
          </a:xfrm>
          <a:prstGeom prst="frame">
            <a:avLst>
              <a:gd name="adj1" fmla="val 4319"/>
            </a:avLst>
          </a:prstGeom>
          <a:noFill/>
          <a:ln w="381000" cap="sq" cmpd="tri">
            <a:gradFill flip="none" rotWithShape="1">
              <a:gsLst>
                <a:gs pos="0">
                  <a:srgbClr val="00B0F0"/>
                </a:gs>
                <a:gs pos="27000">
                  <a:srgbClr val="7030A0"/>
                </a:gs>
                <a:gs pos="98000">
                  <a:srgbClr val="C00000"/>
                </a:gs>
                <a:gs pos="67000">
                  <a:srgbClr val="FF00FF"/>
                </a:gs>
              </a:gsLst>
              <a:lin ang="8100000" scaled="1"/>
              <a:tileRect/>
            </a:gra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1050313"/>
      </p:ext>
    </p:extLst>
  </p:cSld>
  <p:clrMapOvr>
    <a:masterClrMapping/>
  </p:clrMapOvr>
  <p:transition spd="slow" advTm="96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000"/>
                            </p:stCondLst>
                            <p:childTnLst>
                              <p:par>
                                <p:cTn id="25" presetID="6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0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0"/>
                            </p:stCondLst>
                            <p:childTnLst>
                              <p:par>
                                <p:cTn id="33" presetID="6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8000"/>
                            </p:stCondLst>
                            <p:childTnLst>
                              <p:par>
                                <p:cTn id="37" presetID="6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6000"/>
                            </p:stCondLst>
                            <p:childTnLst>
                              <p:par>
                                <p:cTn id="41" presetID="6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4000"/>
                            </p:stCondLst>
                            <p:childTnLst>
                              <p:par>
                                <p:cTn id="45" presetID="6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2000"/>
                            </p:stCondLst>
                            <p:childTnLst>
                              <p:par>
                                <p:cTn id="49" presetID="6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37000">
              <a:srgbClr val="FFFF00"/>
            </a:gs>
            <a:gs pos="73000">
              <a:srgbClr val="66FFFF"/>
            </a:gs>
            <a:gs pos="100000">
              <a:srgbClr val="0000CC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28" y="581890"/>
            <a:ext cx="8742216" cy="5724000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29" y="581890"/>
            <a:ext cx="8742216" cy="5724000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74" y="581890"/>
            <a:ext cx="8742270" cy="5724000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28" y="581890"/>
            <a:ext cx="8742216" cy="5724000"/>
          </a:xfrm>
          <a:prstGeom prst="rect">
            <a:avLst/>
          </a:prstGeom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27" y="581890"/>
            <a:ext cx="8742217" cy="5724000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29" y="581890"/>
            <a:ext cx="8742216" cy="5724000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94" y="581890"/>
            <a:ext cx="8742251" cy="5724000"/>
          </a:xfrm>
          <a:prstGeom prst="rect">
            <a:avLst/>
          </a:prstGeom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28" y="581890"/>
            <a:ext cx="8742218" cy="5724000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8" t="2380" r="2838" b="4808"/>
          <a:stretch/>
        </p:blipFill>
        <p:spPr>
          <a:xfrm>
            <a:off x="577323" y="570956"/>
            <a:ext cx="8742223" cy="5724000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27" y="581889"/>
            <a:ext cx="8742220" cy="5724000"/>
          </a:xfrm>
          <a:prstGeom prst="rect">
            <a:avLst/>
          </a:prstGeom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26" y="581889"/>
            <a:ext cx="8742221" cy="5688000"/>
          </a:xfrm>
          <a:prstGeom prst="rect">
            <a:avLst/>
          </a:prstGeom>
        </p:spPr>
      </p:pic>
      <p:sp>
        <p:nvSpPr>
          <p:cNvPr id="16" name="Cadre 15"/>
          <p:cNvSpPr/>
          <p:nvPr/>
        </p:nvSpPr>
        <p:spPr>
          <a:xfrm>
            <a:off x="189571" y="178420"/>
            <a:ext cx="9545444" cy="6501160"/>
          </a:xfrm>
          <a:prstGeom prst="frame">
            <a:avLst>
              <a:gd name="adj1" fmla="val 4319"/>
            </a:avLst>
          </a:prstGeom>
          <a:noFill/>
          <a:ln w="381000" cap="sq" cmpd="tri">
            <a:gradFill flip="none" rotWithShape="1">
              <a:gsLst>
                <a:gs pos="0">
                  <a:srgbClr val="FF00FF"/>
                </a:gs>
                <a:gs pos="37000">
                  <a:srgbClr val="FFFF00"/>
                </a:gs>
                <a:gs pos="73000">
                  <a:srgbClr val="66FFFF"/>
                </a:gs>
                <a:gs pos="100000">
                  <a:srgbClr val="0000CC"/>
                </a:gs>
              </a:gsLst>
              <a:path path="circle">
                <a:fillToRect r="100000" b="100000"/>
              </a:path>
              <a:tileRect l="-100000" t="-100000"/>
            </a:gra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85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5000">
        <p:split orient="vert"/>
      </p:transition>
    </mc:Choice>
    <mc:Fallback xmlns="">
      <p:transition spd="slow" advTm="8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9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30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0"/>
                            </p:stCondLst>
                            <p:childTnLst>
                              <p:par>
                                <p:cTn id="53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000"/>
                            </p:stCondLst>
                            <p:childTnLst>
                              <p:par>
                                <p:cTn id="59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4000"/>
                            </p:stCondLst>
                            <p:childTnLst>
                              <p:par>
                                <p:cTn id="65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4000">
              <a:srgbClr val="FFFF00"/>
            </a:gs>
            <a:gs pos="55000">
              <a:srgbClr val="92D050"/>
            </a:gs>
            <a:gs pos="31000">
              <a:srgbClr val="0070C0"/>
            </a:gs>
            <a:gs pos="84000">
              <a:srgbClr val="66FFFF"/>
            </a:gs>
            <a:gs pos="3000">
              <a:srgbClr val="0000CC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82" y="526475"/>
            <a:ext cx="8836272" cy="5724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31" y="526475"/>
            <a:ext cx="8787613" cy="5724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32" y="526475"/>
            <a:ext cx="8787613" cy="5724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55" y="526474"/>
            <a:ext cx="8811941" cy="5724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82" y="526474"/>
            <a:ext cx="8787564" cy="5724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797" y="526473"/>
            <a:ext cx="8811949" cy="5724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47" y="526476"/>
            <a:ext cx="8787600" cy="5723998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82" y="526474"/>
            <a:ext cx="8787600" cy="57240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82" y="526475"/>
            <a:ext cx="8787600" cy="57240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82" y="526475"/>
            <a:ext cx="8787600" cy="572400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82" y="526475"/>
            <a:ext cx="8787600" cy="572400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82" y="526475"/>
            <a:ext cx="8787600" cy="5724000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189571" y="178420"/>
            <a:ext cx="9545444" cy="6501160"/>
          </a:xfrm>
          <a:prstGeom prst="frame">
            <a:avLst>
              <a:gd name="adj1" fmla="val 4319"/>
            </a:avLst>
          </a:prstGeom>
          <a:noFill/>
          <a:ln w="381000" cap="sq" cmpd="tri">
            <a:gradFill flip="none" rotWithShape="1">
              <a:gsLst>
                <a:gs pos="53435">
                  <a:srgbClr val="FFFF00"/>
                </a:gs>
                <a:gs pos="84500">
                  <a:srgbClr val="49A088"/>
                </a:gs>
                <a:gs pos="81000">
                  <a:srgbClr val="92D050"/>
                </a:gs>
                <a:gs pos="88000">
                  <a:srgbClr val="0070C0"/>
                </a:gs>
                <a:gs pos="94000">
                  <a:srgbClr val="66FFFF"/>
                </a:gs>
                <a:gs pos="100000">
                  <a:srgbClr val="0000CC"/>
                </a:gs>
              </a:gsLst>
              <a:path path="rect">
                <a:fillToRect l="50000" t="50000" r="50000" b="50000"/>
              </a:path>
              <a:tileRect/>
            </a:gra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720997"/>
      </p:ext>
    </p:extLst>
  </p:cSld>
  <p:clrMapOvr>
    <a:masterClrMapping/>
  </p:clrMapOvr>
  <p:transition spd="slow" advTm="89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90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3000"/>
                            </p:stCondLst>
                            <p:childTnLst>
                              <p:par>
                                <p:cTn id="47" presetID="47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000"/>
                            </p:stCondLst>
                            <p:childTnLst>
                              <p:par>
                                <p:cTn id="59" presetID="47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40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1000"/>
                            </p:stCondLst>
                            <p:childTnLst>
                              <p:par>
                                <p:cTn id="71" presetID="47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4DCA8"/>
            </a:gs>
            <a:gs pos="17000">
              <a:srgbClr val="00B0F0"/>
            </a:gs>
            <a:gs pos="37000">
              <a:srgbClr val="FF99FF"/>
            </a:gs>
            <a:gs pos="61068">
              <a:srgbClr val="FFC000"/>
            </a:gs>
            <a:gs pos="81000">
              <a:srgbClr val="FF00FF"/>
            </a:gs>
            <a:gs pos="100000">
              <a:schemeClr val="accent2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82" y="526474"/>
            <a:ext cx="8787600" cy="5724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82" y="526475"/>
            <a:ext cx="8787600" cy="5724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82" y="526475"/>
            <a:ext cx="8787600" cy="5724000"/>
          </a:xfrm>
          <a:prstGeom prst="rect">
            <a:avLst/>
          </a:prstGeom>
        </p:spPr>
      </p:pic>
      <p:grpSp>
        <p:nvGrpSpPr>
          <p:cNvPr id="10" name="Groupe 9"/>
          <p:cNvGrpSpPr/>
          <p:nvPr/>
        </p:nvGrpSpPr>
        <p:grpSpPr>
          <a:xfrm>
            <a:off x="577328" y="526474"/>
            <a:ext cx="8739272" cy="5779416"/>
            <a:chOff x="577328" y="526474"/>
            <a:chExt cx="8739272" cy="5779416"/>
          </a:xfrm>
        </p:grpSpPr>
        <p:pic>
          <p:nvPicPr>
            <p:cNvPr id="11" name="Imag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7328" y="526475"/>
              <a:ext cx="4396454" cy="5779415"/>
            </a:xfrm>
            <a:prstGeom prst="rect">
              <a:avLst/>
            </a:prstGeom>
          </p:spPr>
        </p:pic>
        <p:pic>
          <p:nvPicPr>
            <p:cNvPr id="12" name="Image 1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73781" y="526474"/>
              <a:ext cx="4342819" cy="5779416"/>
            </a:xfrm>
            <a:prstGeom prst="rect">
              <a:avLst/>
            </a:prstGeom>
          </p:spPr>
        </p:pic>
      </p:grpSp>
      <p:pic>
        <p:nvPicPr>
          <p:cNvPr id="13" name="Imag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82" y="526475"/>
            <a:ext cx="8787600" cy="572400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82" y="526475"/>
            <a:ext cx="8787600" cy="5724000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82" y="526475"/>
            <a:ext cx="8787600" cy="5724000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82" y="526475"/>
            <a:ext cx="8787600" cy="5724000"/>
          </a:xfrm>
          <a:prstGeom prst="rect">
            <a:avLst/>
          </a:prstGeom>
        </p:spPr>
      </p:pic>
      <p:sp>
        <p:nvSpPr>
          <p:cNvPr id="6" name="Cadre 5"/>
          <p:cNvSpPr/>
          <p:nvPr/>
        </p:nvSpPr>
        <p:spPr>
          <a:xfrm>
            <a:off x="189571" y="178420"/>
            <a:ext cx="9545444" cy="6501160"/>
          </a:xfrm>
          <a:prstGeom prst="frame">
            <a:avLst>
              <a:gd name="adj1" fmla="val 4319"/>
            </a:avLst>
          </a:prstGeom>
          <a:noFill/>
          <a:ln w="381000" cap="sq" cmpd="tri">
            <a:gradFill flip="none" rotWithShape="1">
              <a:gsLst>
                <a:gs pos="0">
                  <a:srgbClr val="14DCA8"/>
                </a:gs>
                <a:gs pos="17000">
                  <a:srgbClr val="00B0F0"/>
                </a:gs>
                <a:gs pos="37000">
                  <a:srgbClr val="FF99FF"/>
                </a:gs>
                <a:gs pos="61068">
                  <a:srgbClr val="FFC000"/>
                </a:gs>
                <a:gs pos="81000">
                  <a:srgbClr val="FF00FF"/>
                </a:gs>
                <a:gs pos="100000">
                  <a:schemeClr val="accent2"/>
                </a:gs>
              </a:gsLst>
              <a:lin ang="8100000" scaled="1"/>
              <a:tileRect/>
            </a:gra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627" y="4019107"/>
            <a:ext cx="2126772" cy="2231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99356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5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0" y="0"/>
            <a:ext cx="9905999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73657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275</TotalTime>
  <Words>14</Words>
  <Application>Microsoft Office PowerPoint</Application>
  <PresentationFormat>Format A4 (210 x 297 mm)</PresentationFormat>
  <Paragraphs>5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2" baseType="lpstr">
      <vt:lpstr>Arial</vt:lpstr>
      <vt:lpstr>Arial Rounded MT Bold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MIREILLE FARIDE</dc:creator>
  <cp:lastModifiedBy>MIREILLE FARIDE</cp:lastModifiedBy>
  <cp:revision>30</cp:revision>
  <dcterms:created xsi:type="dcterms:W3CDTF">2016-10-04T15:25:21Z</dcterms:created>
  <dcterms:modified xsi:type="dcterms:W3CDTF">2016-10-07T07:54:43Z</dcterms:modified>
</cp:coreProperties>
</file>