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79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B33DE59-6902-470F-AB3E-331A96DFDB8C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B4001E2-2F44-4663-82E6-9AC640AE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46E523-274A-4492-8D12-148112C52BDA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C3EE85-FB2E-4E39-869A-1701E44CC1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10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30F1F3E-B853-4F7E-943E-ACFC6F756A13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3224DCA-02BA-483F-8906-983D7B36E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56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09FCF97-6D75-43A5-AEE1-93732F8E7136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72BC20E-8F73-4667-BC05-B26413303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78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5A08078-D708-4F07-8184-5DFE81FF10E8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0C5E014-021F-490E-9902-CC9B301B3D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29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136C17B-055E-447E-B01A-9C636C2F16B1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6D732D-DD3F-4347-A761-684747E2AD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96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4341053-8462-4D76-8581-9E83FAAA8D40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9B57BD2-5153-4361-8BC9-83CE7B064D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1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37DE83C-3515-4766-A460-17D5ED08899F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1E4D896-0548-4CAE-9A15-9A32D8EB9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7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6937E5C-D4FB-411D-BA1D-1695A00B2FFB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05CA342-E335-4B86-BFA3-86338B15D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66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740176DE-8581-4E84-BD28-B3728995B439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390CF45-023D-421D-AAED-4E13DD70DB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06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37165C6-C0F0-4AA4-8AF3-0C34A8617C5F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F25E7B9-C137-447D-BF5A-0BBD91C69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2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fld id="{1246FCF7-3691-47DF-9EEF-CD865C9B9963}" type="datetime1">
              <a:rPr lang="fr-FR" smtClean="0"/>
              <a:pPr lvl="0"/>
              <a:t>28/06/2025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fld id="{6AF61A7A-0D47-4566-8CCE-F6D1B04C74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748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2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1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gif"/><Relationship Id="rId7" Type="http://schemas.openxmlformats.org/officeDocument/2006/relationships/image" Target="../media/image3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gif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gi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gif"/><Relationship Id="rId4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gif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gif"/><Relationship Id="rId4" Type="http://schemas.openxmlformats.org/officeDocument/2006/relationships/image" Target="../media/image8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gif"/><Relationship Id="rId5" Type="http://schemas.openxmlformats.org/officeDocument/2006/relationships/image" Target="../media/image86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3" Type="http://schemas.openxmlformats.org/officeDocument/2006/relationships/image" Target="../media/image89.png"/><Relationship Id="rId7" Type="http://schemas.openxmlformats.org/officeDocument/2006/relationships/image" Target="../media/image93.gif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CFFFC18-D7EF-E2A1-29C3-DD13D6C04D38}"/>
              </a:ext>
            </a:extLst>
          </p:cNvPr>
          <p:cNvSpPr txBox="1"/>
          <p:nvPr/>
        </p:nvSpPr>
        <p:spPr>
          <a:xfrm>
            <a:off x="451666" y="151179"/>
            <a:ext cx="11288668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>
                <a:gradFill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5400000" scaled="1"/>
                </a:gradFill>
                <a:latin typeface="Argor Biw Scaqh" pitchFamily="2" charset="0"/>
              </a:rPr>
              <a:t>   </a:t>
            </a:r>
            <a:r>
              <a:rPr lang="fr-FR" sz="6000" dirty="0">
                <a:gradFill>
                  <a:gsLst>
                    <a:gs pos="0">
                      <a:srgbClr val="FF0000"/>
                    </a:gs>
                    <a:gs pos="60000">
                      <a:srgbClr val="FFC000"/>
                    </a:gs>
                  </a:gsLst>
                  <a:lin ang="5400000" scaled="1"/>
                </a:gradFill>
                <a:latin typeface="Argor Biw Scaqh" pitchFamily="2" charset="0"/>
              </a:rPr>
              <a:t>Belle Voitures de </a:t>
            </a:r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60000">
                      <a:srgbClr val="FFC000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Argor Biw Scaqh" pitchFamily="2" charset="0"/>
              </a:rPr>
              <a:t>collections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Dans      </a:t>
            </a:r>
            <a:r>
              <a:rPr lang="fr-FR" sz="6000" dirty="0">
                <a:gradFill flip="none" rotWithShape="1">
                  <a:gsLst>
                    <a:gs pos="60000">
                      <a:srgbClr val="C00000"/>
                    </a:gs>
                    <a:gs pos="86000">
                      <a:srgbClr val="C0000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de</a:t>
            </a:r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beaux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                                  Châteaux</a:t>
            </a:r>
          </a:p>
        </p:txBody>
      </p:sp>
      <p:pic>
        <p:nvPicPr>
          <p:cNvPr id="5" name="Image 4" descr="Une image contenant voiture, roue, véhicule, transport&#10;&#10;Le contenu généré par l’IA peut être incorrect.">
            <a:extLst>
              <a:ext uri="{FF2B5EF4-FFF2-40B4-BE49-F238E27FC236}">
                <a16:creationId xmlns:a16="http://schemas.microsoft.com/office/drawing/2014/main" id="{90D7369E-C397-6275-0DCB-3CD097CD3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9297" y="4829983"/>
            <a:ext cx="2052862" cy="2033590"/>
          </a:xfrm>
          <a:prstGeom prst="rect">
            <a:avLst/>
          </a:prstGeom>
        </p:spPr>
      </p:pic>
      <p:pic>
        <p:nvPicPr>
          <p:cNvPr id="8" name="Image 7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DFB0DCA0-D192-8053-87D1-F6DFDE047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416" y="2729484"/>
            <a:ext cx="2487168" cy="13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0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">
        <p14:honeycomb/>
      </p:transition>
    </mc:Choice>
    <mc:Fallback xmlns="">
      <p:transition spd="slow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18CCB9-11D6-BB42-F1C0-5BFBB9855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EF75A77-9FA4-4583-2313-C18617A4D5EF}"/>
              </a:ext>
            </a:extLst>
          </p:cNvPr>
          <p:cNvSpPr txBox="1"/>
          <p:nvPr/>
        </p:nvSpPr>
        <p:spPr>
          <a:xfrm>
            <a:off x="451666" y="151179"/>
            <a:ext cx="11288668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>
                <a:gradFill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5400000" scaled="1"/>
                </a:gradFill>
                <a:latin typeface="Argor Biw Scaqh" pitchFamily="2" charset="0"/>
              </a:rPr>
              <a:t>   </a:t>
            </a:r>
            <a:r>
              <a:rPr lang="fr-FR" sz="6000" dirty="0">
                <a:gradFill>
                  <a:gsLst>
                    <a:gs pos="0">
                      <a:srgbClr val="FF0000"/>
                    </a:gs>
                    <a:gs pos="60000">
                      <a:srgbClr val="FFC000"/>
                    </a:gs>
                  </a:gsLst>
                  <a:lin ang="5400000" scaled="1"/>
                </a:gradFill>
                <a:latin typeface="Argor Biw Scaqh" pitchFamily="2" charset="0"/>
              </a:rPr>
              <a:t>Belle Voitures de </a:t>
            </a:r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60000">
                      <a:srgbClr val="FFC000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Argor Biw Scaqh" pitchFamily="2" charset="0"/>
              </a:rPr>
              <a:t>collections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Dans      </a:t>
            </a:r>
            <a:r>
              <a:rPr lang="fr-FR" sz="6000" dirty="0">
                <a:gradFill flip="none" rotWithShape="1">
                  <a:gsLst>
                    <a:gs pos="60000">
                      <a:srgbClr val="C00000"/>
                    </a:gs>
                    <a:gs pos="86000">
                      <a:srgbClr val="C0000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de</a:t>
            </a:r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beaux </a:t>
            </a:r>
          </a:p>
          <a:p>
            <a:endParaRPr lang="fr-FR" sz="6000" dirty="0">
              <a:gradFill flip="none" rotWithShape="1">
                <a:gsLst>
                  <a:gs pos="0">
                    <a:srgbClr val="FF0000"/>
                  </a:gs>
                  <a:gs pos="31000">
                    <a:srgbClr val="FFC000"/>
                  </a:gs>
                  <a:gs pos="60000">
                    <a:srgbClr val="92D050"/>
                  </a:gs>
                  <a:gs pos="86000">
                    <a:srgbClr val="7030A0"/>
                  </a:gs>
                </a:gsLst>
                <a:lin ang="0" scaled="1"/>
                <a:tileRect/>
              </a:gradFill>
              <a:latin typeface="Argor Biw Scaqh" pitchFamily="2" charset="0"/>
            </a:endParaRPr>
          </a:p>
          <a:p>
            <a:r>
              <a:rPr lang="fr-FR" sz="6000" dirty="0">
                <a:gradFill flip="none" rotWithShape="1">
                  <a:gsLst>
                    <a:gs pos="0">
                      <a:srgbClr val="FF0000"/>
                    </a:gs>
                    <a:gs pos="31000">
                      <a:srgbClr val="FFC000"/>
                    </a:gs>
                    <a:gs pos="60000">
                      <a:srgbClr val="92D050"/>
                    </a:gs>
                    <a:gs pos="86000">
                      <a:srgbClr val="7030A0"/>
                    </a:gs>
                  </a:gsLst>
                  <a:lin ang="0" scaled="1"/>
                  <a:tileRect/>
                </a:gradFill>
                <a:latin typeface="Argor Biw Scaqh" pitchFamily="2" charset="0"/>
              </a:rPr>
              <a:t>                                  Châteaux</a:t>
            </a:r>
          </a:p>
        </p:txBody>
      </p:sp>
      <p:pic>
        <p:nvPicPr>
          <p:cNvPr id="5" name="Image 4" descr="Une image contenant voiture, roue, véhicule, transport&#10;&#10;Le contenu généré par l’IA peut être incorrect.">
            <a:extLst>
              <a:ext uri="{FF2B5EF4-FFF2-40B4-BE49-F238E27FC236}">
                <a16:creationId xmlns:a16="http://schemas.microsoft.com/office/drawing/2014/main" id="{AA930191-3330-62FE-C197-CFF8086004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9297" y="4829983"/>
            <a:ext cx="2052862" cy="2033590"/>
          </a:xfrm>
          <a:prstGeom prst="rect">
            <a:avLst/>
          </a:prstGeom>
        </p:spPr>
      </p:pic>
      <p:pic>
        <p:nvPicPr>
          <p:cNvPr id="8" name="Image 7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1FDBB51B-40BE-07B0-28A8-BDE75086AE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416" y="2729484"/>
            <a:ext cx="2487168" cy="13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  <p:sndAc>
          <p:stSnd loop="1">
            <p:snd r:embed="rId2" name="12 Le blues du businessman  claude Dubois.wav"/>
          </p:stSnd>
        </p:sndAc>
      </p:transition>
    </mc:Choice>
    <mc:Fallback xmlns="">
      <p:transition spd="slow" advTm="10000">
        <p:fade/>
        <p:sndAc>
          <p:stSnd loop="1">
            <p:snd r:embed="rId5" name="12 Le blues du businessman  claude Dubois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oue, véhicul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CCD0BB3A-5CB8-39BE-F2A2-0F6812F4F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2" y="4451427"/>
            <a:ext cx="4217172" cy="1977282"/>
          </a:xfrm>
          <a:prstGeom prst="rect">
            <a:avLst/>
          </a:prstGeom>
        </p:spPr>
      </p:pic>
      <p:pic>
        <p:nvPicPr>
          <p:cNvPr id="7" name="Image 6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5A6B5CD4-4EB3-F3E0-1FF2-D499E366F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47" y="4346533"/>
            <a:ext cx="4118979" cy="2187070"/>
          </a:xfrm>
          <a:prstGeom prst="rect">
            <a:avLst/>
          </a:prstGeom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482DE707-B0B2-B823-8D6E-D3BA0C2F98E3}"/>
              </a:ext>
            </a:extLst>
          </p:cNvPr>
          <p:cNvGrpSpPr/>
          <p:nvPr/>
        </p:nvGrpSpPr>
        <p:grpSpPr>
          <a:xfrm rot="726774">
            <a:off x="3178457" y="2566430"/>
            <a:ext cx="530640" cy="565907"/>
            <a:chOff x="3231846" y="2736016"/>
            <a:chExt cx="676275" cy="538619"/>
          </a:xfrm>
        </p:grpSpPr>
        <p:cxnSp>
          <p:nvCxnSpPr>
            <p:cNvPr id="11" name="Connecteur droit 10">
              <a:extLst>
                <a:ext uri="{FF2B5EF4-FFF2-40B4-BE49-F238E27FC236}">
                  <a16:creationId xmlns:a16="http://schemas.microsoft.com/office/drawing/2014/main" id="{45D06256-2D52-7D83-BE6B-1514FE233B7F}"/>
                </a:ext>
              </a:extLst>
            </p:cNvPr>
            <p:cNvCxnSpPr>
              <a:cxnSpLocks/>
            </p:cNvCxnSpPr>
            <p:nvPr/>
          </p:nvCxnSpPr>
          <p:spPr>
            <a:xfrm>
              <a:off x="3244372" y="2736016"/>
              <a:ext cx="0" cy="53861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Image 8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CBE81749-984E-7290-C868-6B233DEC2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1846" y="2736016"/>
              <a:ext cx="676275" cy="370699"/>
            </a:xfrm>
            <a:prstGeom prst="rect">
              <a:avLst/>
            </a:prstGeom>
          </p:spPr>
        </p:pic>
      </p:grpSp>
      <p:pic>
        <p:nvPicPr>
          <p:cNvPr id="15" name="Image 14" descr="Une image contenant drapeau, Bleu électrique, symbole, bleu&#10;&#10;Le contenu généré par l’IA peut être incorrect.">
            <a:extLst>
              <a:ext uri="{FF2B5EF4-FFF2-40B4-BE49-F238E27FC236}">
                <a16:creationId xmlns:a16="http://schemas.microsoft.com/office/drawing/2014/main" id="{626362AC-24DC-E0DA-E94B-20391DF79E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184" y="1510123"/>
            <a:ext cx="948041" cy="71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28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éhicule, Véhicule terrestre, transport, voiture&#10;&#10;Le contenu généré par l’IA peut être incorrect.">
            <a:extLst>
              <a:ext uri="{FF2B5EF4-FFF2-40B4-BE49-F238E27FC236}">
                <a16:creationId xmlns:a16="http://schemas.microsoft.com/office/drawing/2014/main" id="{BB93C0C3-29BC-67A2-2F28-BD44703F4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008" y="5560762"/>
            <a:ext cx="2798669" cy="1409700"/>
          </a:xfrm>
          <a:prstGeom prst="rect">
            <a:avLst/>
          </a:prstGeom>
        </p:spPr>
      </p:pic>
      <p:pic>
        <p:nvPicPr>
          <p:cNvPr id="7" name="Image 6" descr="Une image contenant broderie, Arts créatifs, drapeau&#10;&#10;Le contenu généré par l’IA peut être incorrect.">
            <a:extLst>
              <a:ext uri="{FF2B5EF4-FFF2-40B4-BE49-F238E27FC236}">
                <a16:creationId xmlns:a16="http://schemas.microsoft.com/office/drawing/2014/main" id="{32AA6EBE-64AD-37E6-2AF4-F7AE134FF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74" y="582833"/>
            <a:ext cx="1952625" cy="1409700"/>
          </a:xfrm>
          <a:prstGeom prst="rect">
            <a:avLst/>
          </a:prstGeom>
        </p:spPr>
      </p:pic>
      <p:pic>
        <p:nvPicPr>
          <p:cNvPr id="9" name="Image 8" descr="Une image contenant drapeau, Carmin&#10;&#10;Le contenu généré par l’IA peut être incorrect.">
            <a:extLst>
              <a:ext uri="{FF2B5EF4-FFF2-40B4-BE49-F238E27FC236}">
                <a16:creationId xmlns:a16="http://schemas.microsoft.com/office/drawing/2014/main" id="{D5A3F6CB-3D62-B2FE-02EC-242D0C688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177" y="1459133"/>
            <a:ext cx="1209675" cy="1066800"/>
          </a:xfrm>
          <a:prstGeom prst="rect">
            <a:avLst/>
          </a:prstGeom>
        </p:spPr>
      </p:pic>
      <p:grpSp>
        <p:nvGrpSpPr>
          <p:cNvPr id="15" name="Groupe 14">
            <a:extLst>
              <a:ext uri="{FF2B5EF4-FFF2-40B4-BE49-F238E27FC236}">
                <a16:creationId xmlns:a16="http://schemas.microsoft.com/office/drawing/2014/main" id="{7422E0CA-559D-01C9-DE70-A496CA16245A}"/>
              </a:ext>
            </a:extLst>
          </p:cNvPr>
          <p:cNvGrpSpPr/>
          <p:nvPr/>
        </p:nvGrpSpPr>
        <p:grpSpPr>
          <a:xfrm>
            <a:off x="8392007" y="1531476"/>
            <a:ext cx="2190750" cy="1897524"/>
            <a:chOff x="8426731" y="1578256"/>
            <a:chExt cx="2190750" cy="1897524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7A326617-E59E-F481-28EB-9691E189962D}"/>
                </a:ext>
              </a:extLst>
            </p:cNvPr>
            <p:cNvCxnSpPr>
              <a:cxnSpLocks/>
            </p:cNvCxnSpPr>
            <p:nvPr/>
          </p:nvCxnSpPr>
          <p:spPr>
            <a:xfrm>
              <a:off x="8484605" y="2605991"/>
              <a:ext cx="0" cy="869789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Image 10" descr="Une image contenant symbole, art, Bleu Majorelle&#10;&#10;Le contenu généré par l’IA peut être incorrect.">
              <a:extLst>
                <a:ext uri="{FF2B5EF4-FFF2-40B4-BE49-F238E27FC236}">
                  <a16:creationId xmlns:a16="http://schemas.microsoft.com/office/drawing/2014/main" id="{8973F2A6-E735-A0AA-37CE-E0E6026F26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6731" y="1578256"/>
              <a:ext cx="2190750" cy="140970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Grille, transport&#10;&#10;Le contenu généré par l’IA peut être incorrect.">
            <a:extLst>
              <a:ext uri="{FF2B5EF4-FFF2-40B4-BE49-F238E27FC236}">
                <a16:creationId xmlns:a16="http://schemas.microsoft.com/office/drawing/2014/main" id="{058BEA49-4E5E-23AF-3AE3-A4EEF0036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1307">
            <a:off x="207001" y="4579509"/>
            <a:ext cx="2821989" cy="1612565"/>
          </a:xfrm>
          <a:prstGeom prst="rect">
            <a:avLst/>
          </a:prstGeom>
        </p:spPr>
      </p:pic>
      <p:pic>
        <p:nvPicPr>
          <p:cNvPr id="5" name="Image 4" descr="Une image contenant véhicule, Véhicule terrestre, roue, Voiture classique&#10;&#10;Le contenu généré par l’IA peut être incorrect.">
            <a:extLst>
              <a:ext uri="{FF2B5EF4-FFF2-40B4-BE49-F238E27FC236}">
                <a16:creationId xmlns:a16="http://schemas.microsoft.com/office/drawing/2014/main" id="{F46BB2D4-6CC7-AE99-CE89-26623A2752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199" y="4960307"/>
            <a:ext cx="3012801" cy="1653042"/>
          </a:xfrm>
          <a:prstGeom prst="rect">
            <a:avLst/>
          </a:prstGeom>
        </p:spPr>
      </p:pic>
      <p:pic>
        <p:nvPicPr>
          <p:cNvPr id="2" name="Image 1" descr="Une image contenant drapeau, symbole, Carmin, Emblème&#10;&#10;Le contenu généré par l’IA peut être incorrect.">
            <a:extLst>
              <a:ext uri="{FF2B5EF4-FFF2-40B4-BE49-F238E27FC236}">
                <a16:creationId xmlns:a16="http://schemas.microsoft.com/office/drawing/2014/main" id="{143CBE4D-595E-7749-C44F-5EA9F2C4F4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38" y="1441303"/>
            <a:ext cx="878914" cy="634533"/>
          </a:xfrm>
          <a:prstGeom prst="rect">
            <a:avLst/>
          </a:prstGeom>
        </p:spPr>
      </p:pic>
      <p:pic>
        <p:nvPicPr>
          <p:cNvPr id="4" name="Image 3" descr="Une image contenant drapeau, symbole, étoile&#10;&#10;Le contenu généré par l’IA peut être incorrect.">
            <a:extLst>
              <a:ext uri="{FF2B5EF4-FFF2-40B4-BE49-F238E27FC236}">
                <a16:creationId xmlns:a16="http://schemas.microsoft.com/office/drawing/2014/main" id="{6A31AF05-2E74-B645-F632-C5CDED0F49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841" y="844952"/>
            <a:ext cx="826026" cy="59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 t="-5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ture, véhicule, transpor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E397620B-1C00-3107-CCF4-30FE691EDA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39" y="4972833"/>
            <a:ext cx="3598202" cy="1575014"/>
          </a:xfrm>
          <a:prstGeom prst="rect">
            <a:avLst/>
          </a:prstGeom>
        </p:spPr>
      </p:pic>
      <p:pic>
        <p:nvPicPr>
          <p:cNvPr id="5" name="Image 4" descr="Une image contenant véhicule, transport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DA20C7D5-CDC9-15CF-D041-83D74AD2A9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249" y="4346532"/>
            <a:ext cx="3290488" cy="1978977"/>
          </a:xfrm>
          <a:prstGeom prst="rect">
            <a:avLst/>
          </a:prstGeom>
        </p:spPr>
      </p:pic>
      <p:pic>
        <p:nvPicPr>
          <p:cNvPr id="2" name="Image 1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1AC0E3AA-F4C7-8F9A-D97B-F14DAC50D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466" y="1885167"/>
            <a:ext cx="841891" cy="461481"/>
          </a:xfrm>
          <a:prstGeom prst="rect">
            <a:avLst/>
          </a:prstGeom>
        </p:spPr>
      </p:pic>
      <p:pic>
        <p:nvPicPr>
          <p:cNvPr id="4" name="Image 3" descr="Une image contenant Carmin, rouge, drapeau&#10;&#10;Le contenu généré par l’IA peut être incorrect.">
            <a:extLst>
              <a:ext uri="{FF2B5EF4-FFF2-40B4-BE49-F238E27FC236}">
                <a16:creationId xmlns:a16="http://schemas.microsoft.com/office/drawing/2014/main" id="{16E6E0D6-D171-80B8-0344-4CC8259CE3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8870" y="821802"/>
            <a:ext cx="981379" cy="56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8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éhicule, transport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B903FF6E-DDBA-6FE6-5741-58CDD1B701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24" y="4985359"/>
            <a:ext cx="4818076" cy="1697277"/>
          </a:xfrm>
          <a:prstGeom prst="rect">
            <a:avLst/>
          </a:prstGeom>
        </p:spPr>
      </p:pic>
      <p:pic>
        <p:nvPicPr>
          <p:cNvPr id="7" name="Image 6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51C7FE45-AAD5-35B4-2F98-1D40E6DB67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0969" y="5434518"/>
            <a:ext cx="2735117" cy="1423482"/>
          </a:xfrm>
          <a:prstGeom prst="rect">
            <a:avLst/>
          </a:prstGeom>
        </p:spPr>
      </p:pic>
      <p:pic>
        <p:nvPicPr>
          <p:cNvPr id="2" name="Image 1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6B6F5806-D0AF-55F4-0E98-8D4C859B37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151" y="0"/>
            <a:ext cx="749789" cy="509031"/>
          </a:xfrm>
          <a:prstGeom prst="rect">
            <a:avLst/>
          </a:prstGeom>
        </p:spPr>
      </p:pic>
      <p:pic>
        <p:nvPicPr>
          <p:cNvPr id="3" name="Image 2" descr="Une image contenant drapeau, bleu, étoile&#10;&#10;Le contenu généré par l’IA peut être incorrect.">
            <a:extLst>
              <a:ext uri="{FF2B5EF4-FFF2-40B4-BE49-F238E27FC236}">
                <a16:creationId xmlns:a16="http://schemas.microsoft.com/office/drawing/2014/main" id="{2A66AA56-24C0-4DC5-EFF8-87F33FD9FD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756" y="1455181"/>
            <a:ext cx="1065368" cy="61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5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ture, roue, véhicule, transport&#10;&#10;Le contenu généré par l’IA peut être incorrect.">
            <a:extLst>
              <a:ext uri="{FF2B5EF4-FFF2-40B4-BE49-F238E27FC236}">
                <a16:creationId xmlns:a16="http://schemas.microsoft.com/office/drawing/2014/main" id="{D519D49B-2649-70B7-1EC9-9951C2E06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737" y="4672209"/>
            <a:ext cx="2999837" cy="1983956"/>
          </a:xfrm>
          <a:prstGeom prst="rect">
            <a:avLst/>
          </a:prstGeom>
        </p:spPr>
      </p:pic>
      <p:pic>
        <p:nvPicPr>
          <p:cNvPr id="5" name="Image 4" descr="Une image contenant véhicule, transport, voitu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4002CDF-6ABB-2A32-1A47-69019B06AA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307" y="4672209"/>
            <a:ext cx="2914688" cy="1931559"/>
          </a:xfrm>
          <a:prstGeom prst="rect">
            <a:avLst/>
          </a:prstGeom>
        </p:spPr>
      </p:pic>
      <p:pic>
        <p:nvPicPr>
          <p:cNvPr id="7" name="Image 6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60D65CA6-65C6-D929-1BB9-FE9293EF03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552" y="4911785"/>
            <a:ext cx="3080983" cy="1744380"/>
          </a:xfrm>
          <a:prstGeom prst="rect">
            <a:avLst/>
          </a:prstGeom>
        </p:spPr>
      </p:pic>
      <p:grpSp>
        <p:nvGrpSpPr>
          <p:cNvPr id="10" name="Groupe 9">
            <a:extLst>
              <a:ext uri="{FF2B5EF4-FFF2-40B4-BE49-F238E27FC236}">
                <a16:creationId xmlns:a16="http://schemas.microsoft.com/office/drawing/2014/main" id="{D92D9F4A-5FFD-3A19-BED5-E75F0EDF2CB4}"/>
              </a:ext>
            </a:extLst>
          </p:cNvPr>
          <p:cNvGrpSpPr/>
          <p:nvPr/>
        </p:nvGrpSpPr>
        <p:grpSpPr>
          <a:xfrm rot="20292376">
            <a:off x="3040738" y="2356080"/>
            <a:ext cx="1121014" cy="1058009"/>
            <a:chOff x="3298645" y="1512276"/>
            <a:chExt cx="1121014" cy="1058009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91DDA5C8-BED5-861F-66F8-537ECB094080}"/>
                </a:ext>
              </a:extLst>
            </p:cNvPr>
            <p:cNvSpPr/>
            <p:nvPr/>
          </p:nvSpPr>
          <p:spPr>
            <a:xfrm>
              <a:off x="3298645" y="1594338"/>
              <a:ext cx="45719" cy="975947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symbole, logo&#10;&#10;Le contenu généré par l’IA peut être incorrect.">
              <a:extLst>
                <a:ext uri="{FF2B5EF4-FFF2-40B4-BE49-F238E27FC236}">
                  <a16:creationId xmlns:a16="http://schemas.microsoft.com/office/drawing/2014/main" id="{8E9A30A1-E2DC-EA16-8A58-CACE5751F2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0918" y="1512276"/>
              <a:ext cx="1098741" cy="602273"/>
            </a:xfrm>
            <a:prstGeom prst="rect">
              <a:avLst/>
            </a:prstGeom>
          </p:spPr>
        </p:pic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90FE43F7-D644-5369-BC3C-A03D8A9C34D2}"/>
              </a:ext>
            </a:extLst>
          </p:cNvPr>
          <p:cNvGrpSpPr/>
          <p:nvPr/>
        </p:nvGrpSpPr>
        <p:grpSpPr>
          <a:xfrm>
            <a:off x="8554173" y="639419"/>
            <a:ext cx="901826" cy="1183008"/>
            <a:chOff x="5529619" y="758626"/>
            <a:chExt cx="901826" cy="118300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8429D8E0-EF1A-443E-348A-C3CA8DA1FB8F}"/>
                </a:ext>
              </a:extLst>
            </p:cNvPr>
            <p:cNvSpPr/>
            <p:nvPr/>
          </p:nvSpPr>
          <p:spPr>
            <a:xfrm>
              <a:off x="5529619" y="793795"/>
              <a:ext cx="46891" cy="1147839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fleur, jaune, art&#10;&#10;Le contenu généré par l’IA peut être incorrect.">
              <a:extLst>
                <a:ext uri="{FF2B5EF4-FFF2-40B4-BE49-F238E27FC236}">
                  <a16:creationId xmlns:a16="http://schemas.microsoft.com/office/drawing/2014/main" id="{F2EABB9D-2BFE-8BAC-882B-E515F6407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9620" y="758626"/>
              <a:ext cx="901825" cy="6510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825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e 15">
            <a:extLst>
              <a:ext uri="{FF2B5EF4-FFF2-40B4-BE49-F238E27FC236}">
                <a16:creationId xmlns:a16="http://schemas.microsoft.com/office/drawing/2014/main" id="{26C364E4-BCFC-EF05-B3CF-B6DD8768FE85}"/>
              </a:ext>
            </a:extLst>
          </p:cNvPr>
          <p:cNvGrpSpPr/>
          <p:nvPr/>
        </p:nvGrpSpPr>
        <p:grpSpPr>
          <a:xfrm>
            <a:off x="3752393" y="4208088"/>
            <a:ext cx="1109963" cy="1079151"/>
            <a:chOff x="3060250" y="3943375"/>
            <a:chExt cx="1109963" cy="1079151"/>
          </a:xfrm>
        </p:grpSpPr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56DC0504-8FAF-6828-F910-7271E2422DCE}"/>
                </a:ext>
              </a:extLst>
            </p:cNvPr>
            <p:cNvSpPr/>
            <p:nvPr/>
          </p:nvSpPr>
          <p:spPr>
            <a:xfrm>
              <a:off x="3082012" y="3978526"/>
              <a:ext cx="23446" cy="1044000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Image 11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4A2F1A5A-8306-CD0A-D64D-D3D0E427C6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0250" y="3943375"/>
              <a:ext cx="1109963" cy="608424"/>
            </a:xfrm>
            <a:prstGeom prst="rect">
              <a:avLst/>
            </a:prstGeom>
          </p:spPr>
        </p:pic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AFE5361B-52D2-BA01-E5D5-14D16FD6CCD5}"/>
              </a:ext>
            </a:extLst>
          </p:cNvPr>
          <p:cNvGrpSpPr/>
          <p:nvPr/>
        </p:nvGrpSpPr>
        <p:grpSpPr>
          <a:xfrm>
            <a:off x="2827708" y="4206017"/>
            <a:ext cx="1156864" cy="1160584"/>
            <a:chOff x="2257771" y="3943375"/>
            <a:chExt cx="933191" cy="1115151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82097932-01A8-A990-5E2B-EAF4B430D166}"/>
                </a:ext>
              </a:extLst>
            </p:cNvPr>
            <p:cNvSpPr/>
            <p:nvPr/>
          </p:nvSpPr>
          <p:spPr>
            <a:xfrm>
              <a:off x="2279842" y="3978526"/>
              <a:ext cx="23446" cy="1080000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1" name="Image 10" descr="Une image contenant drapeau, peinture&#10;&#10;Le contenu généré par l’IA peut être incorrect.">
              <a:extLst>
                <a:ext uri="{FF2B5EF4-FFF2-40B4-BE49-F238E27FC236}">
                  <a16:creationId xmlns:a16="http://schemas.microsoft.com/office/drawing/2014/main" id="{FE0287C8-D3D5-8604-4643-28B1A148D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7771" y="3943375"/>
              <a:ext cx="933191" cy="608424"/>
            </a:xfrm>
            <a:prstGeom prst="rect">
              <a:avLst/>
            </a:prstGeom>
          </p:spPr>
        </p:pic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22F7CCF-1B43-780F-F2FA-D19B6EA1F64A}"/>
              </a:ext>
            </a:extLst>
          </p:cNvPr>
          <p:cNvGrpSpPr/>
          <p:nvPr/>
        </p:nvGrpSpPr>
        <p:grpSpPr>
          <a:xfrm>
            <a:off x="979260" y="4463060"/>
            <a:ext cx="948077" cy="1160585"/>
            <a:chOff x="142165" y="890013"/>
            <a:chExt cx="948077" cy="1160585"/>
          </a:xfrm>
        </p:grpSpPr>
        <p:pic>
          <p:nvPicPr>
            <p:cNvPr id="4" name="Image 3" descr="Une image contenant motif, oreiller, Coussin&#10;&#10;Le contenu généré par l’IA peut être incorrect.">
              <a:extLst>
                <a:ext uri="{FF2B5EF4-FFF2-40B4-BE49-F238E27FC236}">
                  <a16:creationId xmlns:a16="http://schemas.microsoft.com/office/drawing/2014/main" id="{AEB42802-9900-DF64-5886-E336BC763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165" y="890013"/>
              <a:ext cx="948077" cy="519686"/>
            </a:xfrm>
            <a:prstGeom prst="rect">
              <a:avLst/>
            </a:prstGeom>
          </p:spPr>
        </p:pic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238993A7-D677-0BC6-90F5-894638CA3D03}"/>
                </a:ext>
              </a:extLst>
            </p:cNvPr>
            <p:cNvSpPr/>
            <p:nvPr/>
          </p:nvSpPr>
          <p:spPr>
            <a:xfrm>
              <a:off x="142474" y="890013"/>
              <a:ext cx="23446" cy="1160585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" name="Image 2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89D1A663-9CE3-6F6E-B101-CB802D29ED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330" y="5073041"/>
            <a:ext cx="3371262" cy="1356563"/>
          </a:xfrm>
          <a:prstGeom prst="rect">
            <a:avLst/>
          </a:prstGeom>
        </p:spPr>
      </p:pic>
      <p:pic>
        <p:nvPicPr>
          <p:cNvPr id="5" name="Image 4" descr="Une image contenant véhicule, transport, rou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24E1AE1C-F653-2F60-497D-46F67065FD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699" y="5501437"/>
            <a:ext cx="3348631" cy="1356563"/>
          </a:xfrm>
          <a:prstGeom prst="rect">
            <a:avLst/>
          </a:prstGeom>
        </p:spPr>
      </p:pic>
      <p:pic>
        <p:nvPicPr>
          <p:cNvPr id="7" name="Image 6" descr="Une image contenant véhicule, voitur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7A12F9E4-B9BB-C091-AD19-474B00FC51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578" y="5307178"/>
            <a:ext cx="2726674" cy="1483987"/>
          </a:xfrm>
          <a:prstGeom prst="rect">
            <a:avLst/>
          </a:prstGeom>
        </p:spPr>
      </p:pic>
      <p:grpSp>
        <p:nvGrpSpPr>
          <p:cNvPr id="9" name="Groupe 8">
            <a:extLst>
              <a:ext uri="{FF2B5EF4-FFF2-40B4-BE49-F238E27FC236}">
                <a16:creationId xmlns:a16="http://schemas.microsoft.com/office/drawing/2014/main" id="{45A20433-363F-3AAF-7AB7-24F42EC0AA5C}"/>
              </a:ext>
            </a:extLst>
          </p:cNvPr>
          <p:cNvGrpSpPr/>
          <p:nvPr/>
        </p:nvGrpSpPr>
        <p:grpSpPr>
          <a:xfrm>
            <a:off x="177090" y="4523667"/>
            <a:ext cx="948077" cy="1160585"/>
            <a:chOff x="2192165" y="2299713"/>
            <a:chExt cx="948077" cy="1160585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0AC701A0-5172-3345-097A-42C37F72CD3B}"/>
                </a:ext>
              </a:extLst>
            </p:cNvPr>
            <p:cNvSpPr/>
            <p:nvPr/>
          </p:nvSpPr>
          <p:spPr>
            <a:xfrm>
              <a:off x="2192165" y="2299713"/>
              <a:ext cx="23446" cy="1160585"/>
            </a:xfrm>
            <a:custGeom>
              <a:avLst/>
              <a:gdLst>
                <a:gd name="connsiteX0" fmla="*/ 23446 w 23446"/>
                <a:gd name="connsiteY0" fmla="*/ 0 h 1160585"/>
                <a:gd name="connsiteX1" fmla="*/ 0 w 23446"/>
                <a:gd name="connsiteY1" fmla="*/ 1160585 h 1160585"/>
                <a:gd name="connsiteX2" fmla="*/ 0 w 23446"/>
                <a:gd name="connsiteY2" fmla="*/ 1160585 h 1160585"/>
                <a:gd name="connsiteX3" fmla="*/ 0 w 23446"/>
                <a:gd name="connsiteY3" fmla="*/ 1160585 h 1160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446" h="1160585">
                  <a:moveTo>
                    <a:pt x="23446" y="0"/>
                  </a:moveTo>
                  <a:lnTo>
                    <a:pt x="0" y="1160585"/>
                  </a:lnTo>
                  <a:lnTo>
                    <a:pt x="0" y="1160585"/>
                  </a:lnTo>
                  <a:lnTo>
                    <a:pt x="0" y="1160585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essin humoristique, art&#10;&#10;Le contenu généré par l’IA peut être incorrect.">
              <a:extLst>
                <a:ext uri="{FF2B5EF4-FFF2-40B4-BE49-F238E27FC236}">
                  <a16:creationId xmlns:a16="http://schemas.microsoft.com/office/drawing/2014/main" id="{E4A503C9-A3C0-0571-7F11-471571756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2165" y="2299713"/>
              <a:ext cx="948077" cy="5196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9267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oiture, Véhicule terrestre, Voiture classique&#10;&#10;Le contenu généré par l’IA peut être incorrect.">
            <a:extLst>
              <a:ext uri="{FF2B5EF4-FFF2-40B4-BE49-F238E27FC236}">
                <a16:creationId xmlns:a16="http://schemas.microsoft.com/office/drawing/2014/main" id="{164948E6-D022-BF1A-260F-0BD299F7C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621" y="4672208"/>
            <a:ext cx="3038429" cy="2020232"/>
          </a:xfrm>
          <a:prstGeom prst="rect">
            <a:avLst/>
          </a:prstGeom>
        </p:spPr>
      </p:pic>
      <p:grpSp>
        <p:nvGrpSpPr>
          <p:cNvPr id="6" name="Groupe 5">
            <a:extLst>
              <a:ext uri="{FF2B5EF4-FFF2-40B4-BE49-F238E27FC236}">
                <a16:creationId xmlns:a16="http://schemas.microsoft.com/office/drawing/2014/main" id="{62B02EDD-07C4-6FB5-538C-69FF3396E34C}"/>
              </a:ext>
            </a:extLst>
          </p:cNvPr>
          <p:cNvGrpSpPr/>
          <p:nvPr/>
        </p:nvGrpSpPr>
        <p:grpSpPr>
          <a:xfrm rot="20217977">
            <a:off x="4381371" y="1672225"/>
            <a:ext cx="829456" cy="1027135"/>
            <a:chOff x="4381371" y="1327759"/>
            <a:chExt cx="1180185" cy="1240077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8E821C37-583E-EF9F-E6FD-A61D7906E687}"/>
                </a:ext>
              </a:extLst>
            </p:cNvPr>
            <p:cNvSpPr/>
            <p:nvPr/>
          </p:nvSpPr>
          <p:spPr>
            <a:xfrm>
              <a:off x="4409162" y="1352811"/>
              <a:ext cx="112734" cy="1215025"/>
            </a:xfrm>
            <a:custGeom>
              <a:avLst/>
              <a:gdLst>
                <a:gd name="connsiteX0" fmla="*/ 0 w 0"/>
                <a:gd name="connsiteY0" fmla="*/ 0 h 1490597"/>
                <a:gd name="connsiteX1" fmla="*/ 0 w 0"/>
                <a:gd name="connsiteY1" fmla="*/ 1490597 h 1490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490597">
                  <a:moveTo>
                    <a:pt x="0" y="0"/>
                  </a:moveTo>
                  <a:lnTo>
                    <a:pt x="0" y="1490597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Graphique, dessin humoristique, drapeau, art&#10;&#10;Le contenu généré par l’IA peut être incorrect.">
              <a:extLst>
                <a:ext uri="{FF2B5EF4-FFF2-40B4-BE49-F238E27FC236}">
                  <a16:creationId xmlns:a16="http://schemas.microsoft.com/office/drawing/2014/main" id="{D8A23952-0FAA-ECC4-9878-7E9783C97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1371" y="1327759"/>
              <a:ext cx="1180185" cy="8012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886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véhicule, Pièce auto&#10;&#10;Le contenu généré par l’IA peut être incorrect.">
            <a:extLst>
              <a:ext uri="{FF2B5EF4-FFF2-40B4-BE49-F238E27FC236}">
                <a16:creationId xmlns:a16="http://schemas.microsoft.com/office/drawing/2014/main" id="{4C248176-9028-C843-48CD-751B85B539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846" y="5008719"/>
            <a:ext cx="3267723" cy="1340938"/>
          </a:xfrm>
          <a:prstGeom prst="rect">
            <a:avLst/>
          </a:prstGeom>
        </p:spPr>
      </p:pic>
      <p:pic>
        <p:nvPicPr>
          <p:cNvPr id="5" name="Image 4" descr="Une image contenant véhicule, Véhicule terrestre, roue, Voiture classique&#10;&#10;Le contenu généré par l’IA peut être incorrect.">
            <a:extLst>
              <a:ext uri="{FF2B5EF4-FFF2-40B4-BE49-F238E27FC236}">
                <a16:creationId xmlns:a16="http://schemas.microsoft.com/office/drawing/2014/main" id="{40E4C7EB-7E4E-468C-7B79-D8F7FCFB9B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824" y="5194323"/>
            <a:ext cx="2792183" cy="1531995"/>
          </a:xfrm>
          <a:prstGeom prst="rect">
            <a:avLst/>
          </a:prstGeom>
        </p:spPr>
      </p:pic>
      <p:pic>
        <p:nvPicPr>
          <p:cNvPr id="7" name="Image 6" descr="Une image contenant voiture, transport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18C4077F-A6F2-A60B-F27A-8FFA065BE3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83"/>
          <a:stretch>
            <a:fillRect/>
          </a:stretch>
        </p:blipFill>
        <p:spPr>
          <a:xfrm>
            <a:off x="9296456" y="5534380"/>
            <a:ext cx="2670076" cy="1323620"/>
          </a:xfrm>
          <a:prstGeom prst="rect">
            <a:avLst/>
          </a:prstGeom>
        </p:spPr>
      </p:pic>
      <p:pic>
        <p:nvPicPr>
          <p:cNvPr id="9" name="Image 8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7FB79AEC-05FB-CDF7-F3A2-F62D36BF6C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80" y="5194323"/>
            <a:ext cx="2790597" cy="1340937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id="{AB2805DD-1E48-589C-6121-125BC32281F5}"/>
              </a:ext>
            </a:extLst>
          </p:cNvPr>
          <p:cNvGrpSpPr/>
          <p:nvPr/>
        </p:nvGrpSpPr>
        <p:grpSpPr>
          <a:xfrm>
            <a:off x="6096000" y="1151348"/>
            <a:ext cx="904876" cy="1103338"/>
            <a:chOff x="5191124" y="2967621"/>
            <a:chExt cx="1184622" cy="1541749"/>
          </a:xfrm>
        </p:grpSpPr>
        <p:cxnSp>
          <p:nvCxnSpPr>
            <p:cNvPr id="8" name="Connecteur droit 7">
              <a:extLst>
                <a:ext uri="{FF2B5EF4-FFF2-40B4-BE49-F238E27FC236}">
                  <a16:creationId xmlns:a16="http://schemas.microsoft.com/office/drawing/2014/main" id="{B22A5AAE-BABC-6495-D988-A21AC7CA5B15}"/>
                </a:ext>
              </a:extLst>
            </p:cNvPr>
            <p:cNvCxnSpPr>
              <a:cxnSpLocks/>
            </p:cNvCxnSpPr>
            <p:nvPr/>
          </p:nvCxnSpPr>
          <p:spPr>
            <a:xfrm>
              <a:off x="5251177" y="3144033"/>
              <a:ext cx="0" cy="13653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Caractère coloré, art, Graphique&#10;&#10;Le contenu généré par l’IA peut être incorrect.">
              <a:extLst>
                <a:ext uri="{FF2B5EF4-FFF2-40B4-BE49-F238E27FC236}">
                  <a16:creationId xmlns:a16="http://schemas.microsoft.com/office/drawing/2014/main" id="{7A401A43-E808-EDA4-71C9-873B5B7289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1124" y="2967621"/>
              <a:ext cx="1184622" cy="9227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561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transport, roue&#10;&#10;Le contenu généré par l’IA peut être incorrect.">
            <a:extLst>
              <a:ext uri="{FF2B5EF4-FFF2-40B4-BE49-F238E27FC236}">
                <a16:creationId xmlns:a16="http://schemas.microsoft.com/office/drawing/2014/main" id="{443AE53B-EEC1-B8E7-4501-536ADBC64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333" y="5135671"/>
            <a:ext cx="1971780" cy="1934341"/>
          </a:xfrm>
          <a:prstGeom prst="rect">
            <a:avLst/>
          </a:prstGeom>
        </p:spPr>
      </p:pic>
      <p:pic>
        <p:nvPicPr>
          <p:cNvPr id="5" name="Image 4" descr="Une image contenant véhicule, roue, Véhicule terrestre, Voiture classique&#10;&#10;Le contenu généré par l’IA peut être incorrect.">
            <a:extLst>
              <a:ext uri="{FF2B5EF4-FFF2-40B4-BE49-F238E27FC236}">
                <a16:creationId xmlns:a16="http://schemas.microsoft.com/office/drawing/2014/main" id="{804927DF-BF5C-5B9D-BFF9-B5F4DAF095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296" y="5258545"/>
            <a:ext cx="2361695" cy="1599455"/>
          </a:xfrm>
          <a:prstGeom prst="rect">
            <a:avLst/>
          </a:prstGeom>
        </p:spPr>
      </p:pic>
      <p:grpSp>
        <p:nvGrpSpPr>
          <p:cNvPr id="9" name="Groupe 8">
            <a:extLst>
              <a:ext uri="{FF2B5EF4-FFF2-40B4-BE49-F238E27FC236}">
                <a16:creationId xmlns:a16="http://schemas.microsoft.com/office/drawing/2014/main" id="{4B49CC5B-5692-1AAB-1255-D34757C91C53}"/>
              </a:ext>
            </a:extLst>
          </p:cNvPr>
          <p:cNvGrpSpPr/>
          <p:nvPr/>
        </p:nvGrpSpPr>
        <p:grpSpPr>
          <a:xfrm rot="20413944">
            <a:off x="5277124" y="1538529"/>
            <a:ext cx="952240" cy="966677"/>
            <a:chOff x="5022675" y="1413268"/>
            <a:chExt cx="952240" cy="966677"/>
          </a:xfrm>
        </p:grpSpPr>
        <p:cxnSp>
          <p:nvCxnSpPr>
            <p:cNvPr id="7" name="Connecteur droit 6">
              <a:extLst>
                <a:ext uri="{FF2B5EF4-FFF2-40B4-BE49-F238E27FC236}">
                  <a16:creationId xmlns:a16="http://schemas.microsoft.com/office/drawing/2014/main" id="{B928CE5B-0186-B815-DBB5-897789CFF5C7}"/>
                </a:ext>
              </a:extLst>
            </p:cNvPr>
            <p:cNvCxnSpPr>
              <a:cxnSpLocks/>
            </p:cNvCxnSpPr>
            <p:nvPr/>
          </p:nvCxnSpPr>
          <p:spPr>
            <a:xfrm>
              <a:off x="5047727" y="1500950"/>
              <a:ext cx="0" cy="87899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5408D918-51B3-C6F0-599E-D0B7BF427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2675" y="1413268"/>
              <a:ext cx="952240" cy="6181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494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roue, transport&#10;&#10;Le contenu généré par l’IA peut être incorrect.">
            <a:extLst>
              <a:ext uri="{FF2B5EF4-FFF2-40B4-BE49-F238E27FC236}">
                <a16:creationId xmlns:a16="http://schemas.microsoft.com/office/drawing/2014/main" id="{D42A27B0-9D91-7CA4-47E9-8398A9EFD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31" y="5153403"/>
            <a:ext cx="2702854" cy="1787639"/>
          </a:xfrm>
          <a:prstGeom prst="rect">
            <a:avLst/>
          </a:prstGeom>
        </p:spPr>
      </p:pic>
      <p:pic>
        <p:nvPicPr>
          <p:cNvPr id="5" name="Image 4" descr="Une image contenant roue, véhicule, pneu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D000CC4D-9731-5E60-18E1-4C216EBC2A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145" y="4403139"/>
            <a:ext cx="2702855" cy="2030145"/>
          </a:xfrm>
          <a:prstGeom prst="rect">
            <a:avLst/>
          </a:prstGeom>
        </p:spPr>
      </p:pic>
      <p:pic>
        <p:nvPicPr>
          <p:cNvPr id="7" name="Image 6" descr="Une image contenant Voiture classique, voiture, véhicule, Voiture ancienne&#10;&#10;Le contenu généré par l’IA peut être incorrect.">
            <a:extLst>
              <a:ext uri="{FF2B5EF4-FFF2-40B4-BE49-F238E27FC236}">
                <a16:creationId xmlns:a16="http://schemas.microsoft.com/office/drawing/2014/main" id="{11BFEDF4-1C66-2080-23F2-6DF9837B20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666" y="4403139"/>
            <a:ext cx="2830131" cy="1740531"/>
          </a:xfrm>
          <a:prstGeom prst="rect">
            <a:avLst/>
          </a:prstGeom>
        </p:spPr>
      </p:pic>
      <p:grpSp>
        <p:nvGrpSpPr>
          <p:cNvPr id="10" name="Groupe 9">
            <a:extLst>
              <a:ext uri="{FF2B5EF4-FFF2-40B4-BE49-F238E27FC236}">
                <a16:creationId xmlns:a16="http://schemas.microsoft.com/office/drawing/2014/main" id="{2FA1728A-CBB8-87BB-1AEC-A144AAF01F01}"/>
              </a:ext>
            </a:extLst>
          </p:cNvPr>
          <p:cNvGrpSpPr/>
          <p:nvPr/>
        </p:nvGrpSpPr>
        <p:grpSpPr>
          <a:xfrm>
            <a:off x="5001066" y="651093"/>
            <a:ext cx="1094934" cy="1039921"/>
            <a:chOff x="5073041" y="688671"/>
            <a:chExt cx="1094934" cy="1039921"/>
          </a:xfrm>
        </p:grpSpPr>
        <p:cxnSp>
          <p:nvCxnSpPr>
            <p:cNvPr id="8" name="Connecteur droit 7">
              <a:extLst>
                <a:ext uri="{FF2B5EF4-FFF2-40B4-BE49-F238E27FC236}">
                  <a16:creationId xmlns:a16="http://schemas.microsoft.com/office/drawing/2014/main" id="{1B036E23-A28B-F6B7-7607-C2BB9F86C50D}"/>
                </a:ext>
              </a:extLst>
            </p:cNvPr>
            <p:cNvCxnSpPr>
              <a:cxnSpLocks/>
            </p:cNvCxnSpPr>
            <p:nvPr/>
          </p:nvCxnSpPr>
          <p:spPr>
            <a:xfrm>
              <a:off x="5098093" y="977030"/>
              <a:ext cx="0" cy="7515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capture d’écran, drapeau&#10;&#10;Le contenu généré par l’IA peut être incorrect.">
              <a:extLst>
                <a:ext uri="{FF2B5EF4-FFF2-40B4-BE49-F238E27FC236}">
                  <a16:creationId xmlns:a16="http://schemas.microsoft.com/office/drawing/2014/main" id="{663216C0-CE7E-8C2B-67F4-50DF4BA36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3041" y="688671"/>
              <a:ext cx="1094934" cy="6641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0222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ture, Voiture classique, véhicule, cabriolet&#10;&#10;Le contenu généré par l’IA peut être incorrect.">
            <a:extLst>
              <a:ext uri="{FF2B5EF4-FFF2-40B4-BE49-F238E27FC236}">
                <a16:creationId xmlns:a16="http://schemas.microsoft.com/office/drawing/2014/main" id="{5CA3A98D-8FDF-5780-5B93-6ABC20E5D0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56" y="4935255"/>
            <a:ext cx="3715899" cy="1830759"/>
          </a:xfrm>
          <a:prstGeom prst="rect">
            <a:avLst/>
          </a:prstGeom>
        </p:spPr>
      </p:pic>
      <p:pic>
        <p:nvPicPr>
          <p:cNvPr id="5" name="Image 4" descr="Une image contenant véhicule, roue, transpor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B5EF0B82-101B-3E69-1E39-43B435FB1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168" y="4935255"/>
            <a:ext cx="3678046" cy="1726717"/>
          </a:xfrm>
          <a:prstGeom prst="rect">
            <a:avLst/>
          </a:prstGeom>
        </p:spPr>
      </p:pic>
      <p:pic>
        <p:nvPicPr>
          <p:cNvPr id="7" name="Image 6" descr="Une image contenant véhicule, Véhicule terrestre, Grille, transport&#10;&#10;Le contenu généré par l’IA peut être incorrect.">
            <a:extLst>
              <a:ext uri="{FF2B5EF4-FFF2-40B4-BE49-F238E27FC236}">
                <a16:creationId xmlns:a16="http://schemas.microsoft.com/office/drawing/2014/main" id="{5F2EB6DB-74B0-3DE3-CD6B-4259894566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96" y="5269903"/>
            <a:ext cx="2470608" cy="1392069"/>
          </a:xfrm>
          <a:prstGeom prst="rect">
            <a:avLst/>
          </a:prstGeom>
        </p:spPr>
      </p:pic>
      <p:grpSp>
        <p:nvGrpSpPr>
          <p:cNvPr id="9" name="Groupe 8">
            <a:extLst>
              <a:ext uri="{FF2B5EF4-FFF2-40B4-BE49-F238E27FC236}">
                <a16:creationId xmlns:a16="http://schemas.microsoft.com/office/drawing/2014/main" id="{42D39D0F-5D86-21EA-BAA6-2E7D27F5BA2D}"/>
              </a:ext>
            </a:extLst>
          </p:cNvPr>
          <p:cNvGrpSpPr/>
          <p:nvPr/>
        </p:nvGrpSpPr>
        <p:grpSpPr>
          <a:xfrm>
            <a:off x="5824603" y="1590805"/>
            <a:ext cx="839244" cy="901874"/>
            <a:chOff x="5098093" y="0"/>
            <a:chExt cx="1952625" cy="2175107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B78A77EF-38D9-5495-990F-BC7A3DC9D8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98093" y="914922"/>
              <a:ext cx="62631" cy="126018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, rouge, dessin humoristique, Carmin&#10;&#10;Le contenu généré par l’IA peut être incorrect.">
              <a:extLst>
                <a:ext uri="{FF2B5EF4-FFF2-40B4-BE49-F238E27FC236}">
                  <a16:creationId xmlns:a16="http://schemas.microsoft.com/office/drawing/2014/main" id="{6DA86C12-83DC-629B-C316-4AEA38B5C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8093" y="0"/>
              <a:ext cx="1952625" cy="1409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94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4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véhicule, pneu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91FD848C-71C2-89A0-6E1B-C211591A5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344" y="4804971"/>
            <a:ext cx="3012385" cy="2004256"/>
          </a:xfrm>
          <a:prstGeom prst="rect">
            <a:avLst/>
          </a:prstGeom>
        </p:spPr>
      </p:pic>
      <p:pic>
        <p:nvPicPr>
          <p:cNvPr id="5" name="Image 4" descr="Une image contenant véhicule, Véhicule terrestre, roue, voiture&#10;&#10;Le contenu généré par l’IA peut être incorrect.">
            <a:extLst>
              <a:ext uri="{FF2B5EF4-FFF2-40B4-BE49-F238E27FC236}">
                <a16:creationId xmlns:a16="http://schemas.microsoft.com/office/drawing/2014/main" id="{0ED5538C-6F6B-F016-2157-3A3B16863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114" y="4939224"/>
            <a:ext cx="2810604" cy="1870003"/>
          </a:xfrm>
          <a:prstGeom prst="rect">
            <a:avLst/>
          </a:prstGeom>
        </p:spPr>
      </p:pic>
      <p:pic>
        <p:nvPicPr>
          <p:cNvPr id="7" name="Image 6" descr="Une image contenant véhicule, Véhicule terrestre, transport, roue&#10;&#10;Le contenu généré par l’IA peut être incorrect.">
            <a:extLst>
              <a:ext uri="{FF2B5EF4-FFF2-40B4-BE49-F238E27FC236}">
                <a16:creationId xmlns:a16="http://schemas.microsoft.com/office/drawing/2014/main" id="{A75C4597-84E8-905E-1FF4-7ACFF387A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419" y="5401356"/>
            <a:ext cx="3303461" cy="1456644"/>
          </a:xfrm>
          <a:prstGeom prst="rect">
            <a:avLst/>
          </a:prstGeom>
        </p:spPr>
      </p:pic>
      <p:pic>
        <p:nvPicPr>
          <p:cNvPr id="9" name="Image 8" descr="Une image contenant véhicule, roue, Véhicule terrestre, pneu&#10;&#10;Le contenu généré par l’IA peut être incorrect.">
            <a:extLst>
              <a:ext uri="{FF2B5EF4-FFF2-40B4-BE49-F238E27FC236}">
                <a16:creationId xmlns:a16="http://schemas.microsoft.com/office/drawing/2014/main" id="{D40A5961-0C02-F1A6-A11E-1C8B434005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17"/>
          <a:stretch>
            <a:fillRect/>
          </a:stretch>
        </p:blipFill>
        <p:spPr>
          <a:xfrm>
            <a:off x="185332" y="4867119"/>
            <a:ext cx="3212719" cy="1870003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id="{E2204B26-C734-CBB4-4BAD-039355D3AB5C}"/>
              </a:ext>
            </a:extLst>
          </p:cNvPr>
          <p:cNvGrpSpPr/>
          <p:nvPr/>
        </p:nvGrpSpPr>
        <p:grpSpPr>
          <a:xfrm>
            <a:off x="6671415" y="1653435"/>
            <a:ext cx="995590" cy="951978"/>
            <a:chOff x="6333212" y="1490597"/>
            <a:chExt cx="995590" cy="951978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29FEA420-7C13-7AAE-007F-E8DD75CB31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45738" y="1523445"/>
              <a:ext cx="37578" cy="9191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95D6165E-8447-5517-F7D8-D2EB9497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3212" y="1490597"/>
              <a:ext cx="995590" cy="5542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392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roue, transpor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F37CAD7C-FA51-D15F-7CB2-A5451E15D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55" y="4879799"/>
            <a:ext cx="2853566" cy="1339652"/>
          </a:xfrm>
          <a:prstGeom prst="rect">
            <a:avLst/>
          </a:prstGeom>
        </p:spPr>
      </p:pic>
      <p:pic>
        <p:nvPicPr>
          <p:cNvPr id="5" name="Image 4" descr="Une image contenant véhicule, Véhicule terrestre, transport, roue&#10;&#10;Le contenu généré par l’IA peut être incorrect.">
            <a:extLst>
              <a:ext uri="{FF2B5EF4-FFF2-40B4-BE49-F238E27FC236}">
                <a16:creationId xmlns:a16="http://schemas.microsoft.com/office/drawing/2014/main" id="{6245D306-1619-25AC-1B46-04B752B984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62" y="4821621"/>
            <a:ext cx="3381538" cy="1339651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A6011EF4-CD42-7C7F-68CF-63601181BD09}"/>
              </a:ext>
            </a:extLst>
          </p:cNvPr>
          <p:cNvGrpSpPr/>
          <p:nvPr/>
        </p:nvGrpSpPr>
        <p:grpSpPr>
          <a:xfrm>
            <a:off x="6738611" y="801665"/>
            <a:ext cx="1220804" cy="1102290"/>
            <a:chOff x="6650929" y="939452"/>
            <a:chExt cx="1220804" cy="1102290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DC1DB4E6-E60B-A367-AF38-552282D834E4}"/>
                </a:ext>
              </a:extLst>
            </p:cNvPr>
            <p:cNvCxnSpPr>
              <a:cxnSpLocks/>
            </p:cNvCxnSpPr>
            <p:nvPr/>
          </p:nvCxnSpPr>
          <p:spPr>
            <a:xfrm>
              <a:off x="6776581" y="1064712"/>
              <a:ext cx="0" cy="9770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Graphique, symbole, Caractère coloré, cercle&#10;&#10;Le contenu généré par l’IA peut être incorrect.">
              <a:extLst>
                <a:ext uri="{FF2B5EF4-FFF2-40B4-BE49-F238E27FC236}">
                  <a16:creationId xmlns:a16="http://schemas.microsoft.com/office/drawing/2014/main" id="{13CC0795-64C5-CFE4-D512-0BA9E8DB0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0929" y="939452"/>
              <a:ext cx="1220804" cy="8036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9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véhicule, pneu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18BD31B5-2948-1FC9-1641-A749095E4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143" y="4837155"/>
            <a:ext cx="3152383" cy="2183683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4D94141C-888E-CE98-DFE0-BF409BA989EA}"/>
              </a:ext>
            </a:extLst>
          </p:cNvPr>
          <p:cNvGrpSpPr/>
          <p:nvPr/>
        </p:nvGrpSpPr>
        <p:grpSpPr>
          <a:xfrm>
            <a:off x="8981162" y="1057520"/>
            <a:ext cx="1554122" cy="963325"/>
            <a:chOff x="9181578" y="652533"/>
            <a:chExt cx="1554122" cy="963325"/>
          </a:xfrm>
        </p:grpSpPr>
        <p:cxnSp>
          <p:nvCxnSpPr>
            <p:cNvPr id="5" name="Connecteur droit 4">
              <a:extLst>
                <a:ext uri="{FF2B5EF4-FFF2-40B4-BE49-F238E27FC236}">
                  <a16:creationId xmlns:a16="http://schemas.microsoft.com/office/drawing/2014/main" id="{825D902A-A10A-A690-6FD8-0C0CA6D0B2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81578" y="878747"/>
              <a:ext cx="426070" cy="73711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, Dessin d’enfant&#10;&#10;Le contenu généré par l’IA peut être incorrect.">
              <a:extLst>
                <a:ext uri="{FF2B5EF4-FFF2-40B4-BE49-F238E27FC236}">
                  <a16:creationId xmlns:a16="http://schemas.microsoft.com/office/drawing/2014/main" id="{4F6C42F5-D86E-2CEE-3F9C-42D8976922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52601">
              <a:off x="9519116" y="652533"/>
              <a:ext cx="1216584" cy="8783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816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rou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63C053D6-F4A7-2E17-1B3F-3784CA6949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284" y="4208745"/>
            <a:ext cx="3645558" cy="1807945"/>
          </a:xfrm>
          <a:prstGeom prst="rect">
            <a:avLst/>
          </a:prstGeom>
        </p:spPr>
      </p:pic>
      <p:pic>
        <p:nvPicPr>
          <p:cNvPr id="5" name="Image 4" descr="Une image contenant véhicule, Véhicule terrestre, Grille, transport&#10;&#10;Le contenu généré par l’IA peut être incorrect.">
            <a:extLst>
              <a:ext uri="{FF2B5EF4-FFF2-40B4-BE49-F238E27FC236}">
                <a16:creationId xmlns:a16="http://schemas.microsoft.com/office/drawing/2014/main" id="{7AA9B334-B059-0B14-C429-7F85765E34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354" y="4897677"/>
            <a:ext cx="3208694" cy="1807945"/>
          </a:xfrm>
          <a:prstGeom prst="rect">
            <a:avLst/>
          </a:prstGeom>
        </p:spPr>
      </p:pic>
      <p:grpSp>
        <p:nvGrpSpPr>
          <p:cNvPr id="7" name="Groupe 6">
            <a:extLst>
              <a:ext uri="{FF2B5EF4-FFF2-40B4-BE49-F238E27FC236}">
                <a16:creationId xmlns:a16="http://schemas.microsoft.com/office/drawing/2014/main" id="{89F0A05B-CE2C-461B-C700-106BFDE644F0}"/>
              </a:ext>
            </a:extLst>
          </p:cNvPr>
          <p:cNvGrpSpPr/>
          <p:nvPr/>
        </p:nvGrpSpPr>
        <p:grpSpPr>
          <a:xfrm rot="19336053">
            <a:off x="6848279" y="501041"/>
            <a:ext cx="1041015" cy="1002343"/>
            <a:chOff x="3816980" y="801666"/>
            <a:chExt cx="1041015" cy="1002343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A205FEA2-10D9-70D2-04AA-344C38F546E5}"/>
                </a:ext>
              </a:extLst>
            </p:cNvPr>
            <p:cNvCxnSpPr>
              <a:cxnSpLocks/>
            </p:cNvCxnSpPr>
            <p:nvPr/>
          </p:nvCxnSpPr>
          <p:spPr>
            <a:xfrm>
              <a:off x="3854558" y="1052447"/>
              <a:ext cx="0" cy="7515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essin d’enfant, drapeau&#10;&#10;Le contenu généré par l’IA peut être incorrect.">
              <a:extLst>
                <a:ext uri="{FF2B5EF4-FFF2-40B4-BE49-F238E27FC236}">
                  <a16:creationId xmlns:a16="http://schemas.microsoft.com/office/drawing/2014/main" id="{1D4ABCFB-3114-F8E0-20C1-60EE5A335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6980" y="801666"/>
              <a:ext cx="1041015" cy="6265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807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oiture classique, Véhicule terrestre, roue&#10;&#10;Le contenu généré par l’IA peut être incorrect.">
            <a:extLst>
              <a:ext uri="{FF2B5EF4-FFF2-40B4-BE49-F238E27FC236}">
                <a16:creationId xmlns:a16="http://schemas.microsoft.com/office/drawing/2014/main" id="{77A7832A-DAFE-E932-4E2E-C593D408E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924" y="5085567"/>
            <a:ext cx="2890813" cy="1633375"/>
          </a:xfrm>
          <a:prstGeom prst="rect">
            <a:avLst/>
          </a:prstGeom>
        </p:spPr>
      </p:pic>
      <p:pic>
        <p:nvPicPr>
          <p:cNvPr id="5" name="Image 4" descr="Une image contenant roue, véhicule, Véhicule terrestre, transport&#10;&#10;Le contenu généré par l’IA peut être incorrect.">
            <a:extLst>
              <a:ext uri="{FF2B5EF4-FFF2-40B4-BE49-F238E27FC236}">
                <a16:creationId xmlns:a16="http://schemas.microsoft.com/office/drawing/2014/main" id="{4162D0CD-F0C8-7D95-1B2A-1E08BFE5A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440" y="5085567"/>
            <a:ext cx="3470923" cy="1633375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EDC1C4AF-6F96-C6B2-031F-E0A1F0448A44}"/>
              </a:ext>
            </a:extLst>
          </p:cNvPr>
          <p:cNvGrpSpPr/>
          <p:nvPr/>
        </p:nvGrpSpPr>
        <p:grpSpPr>
          <a:xfrm>
            <a:off x="7812783" y="579068"/>
            <a:ext cx="976313" cy="1143261"/>
            <a:chOff x="9077912" y="1067583"/>
            <a:chExt cx="976313" cy="1143261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D454031E-BC00-9029-A3DB-E36BB017E79F}"/>
                </a:ext>
              </a:extLst>
            </p:cNvPr>
            <p:cNvCxnSpPr>
              <a:cxnSpLocks/>
            </p:cNvCxnSpPr>
            <p:nvPr/>
          </p:nvCxnSpPr>
          <p:spPr>
            <a:xfrm>
              <a:off x="9090438" y="1158658"/>
              <a:ext cx="0" cy="10521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, Bleu électrique, bleu, symbole&#10;&#10;Le contenu généré par l’IA peut être incorrect.">
              <a:extLst>
                <a:ext uri="{FF2B5EF4-FFF2-40B4-BE49-F238E27FC236}">
                  <a16:creationId xmlns:a16="http://schemas.microsoft.com/office/drawing/2014/main" id="{4B5E6BEB-476E-FA37-9C10-268B9283F8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7912" y="1067583"/>
              <a:ext cx="976313" cy="704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754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transport, voiture&#10;&#10;Le contenu généré par l’IA peut être incorrect.">
            <a:extLst>
              <a:ext uri="{FF2B5EF4-FFF2-40B4-BE49-F238E27FC236}">
                <a16:creationId xmlns:a16="http://schemas.microsoft.com/office/drawing/2014/main" id="{23D388AF-8DA3-FD68-B7C8-D4079AC70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7" y="4002065"/>
            <a:ext cx="3393604" cy="1709371"/>
          </a:xfrm>
          <a:prstGeom prst="rect">
            <a:avLst/>
          </a:prstGeom>
        </p:spPr>
      </p:pic>
      <p:pic>
        <p:nvPicPr>
          <p:cNvPr id="5" name="Image 4" descr="Une image contenant voiture, véhicule, transpor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6B0ABBDC-3A22-B9BC-AA2F-C248B7C4E4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94970"/>
            <a:ext cx="3561272" cy="1540692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B5F5B1B7-8E8D-F21F-AF0D-B4D65F2E7D15}"/>
              </a:ext>
            </a:extLst>
          </p:cNvPr>
          <p:cNvGrpSpPr/>
          <p:nvPr/>
        </p:nvGrpSpPr>
        <p:grpSpPr>
          <a:xfrm>
            <a:off x="8011699" y="374652"/>
            <a:ext cx="1520608" cy="1366466"/>
            <a:chOff x="8638001" y="312022"/>
            <a:chExt cx="1520608" cy="1366466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E195BB90-E2FF-3DAD-0FF5-6B31E5546807}"/>
                </a:ext>
              </a:extLst>
            </p:cNvPr>
            <p:cNvCxnSpPr>
              <a:cxnSpLocks/>
            </p:cNvCxnSpPr>
            <p:nvPr/>
          </p:nvCxnSpPr>
          <p:spPr>
            <a:xfrm>
              <a:off x="8718115" y="813822"/>
              <a:ext cx="0" cy="86466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76107E83-9EAF-591A-25F8-F7FA6E7D0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38001" y="312022"/>
              <a:ext cx="1520608" cy="10036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81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transport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709C2D28-6ED4-4E0E-F082-BB63E9F492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180" y="3700295"/>
            <a:ext cx="3332497" cy="1997135"/>
          </a:xfrm>
          <a:prstGeom prst="rect">
            <a:avLst/>
          </a:prstGeom>
        </p:spPr>
      </p:pic>
      <p:pic>
        <p:nvPicPr>
          <p:cNvPr id="5" name="Image 4" descr="Une image contenant véhicule, transport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CC0FE968-C00E-DBD0-34DB-DE83F9D34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821" y="3745282"/>
            <a:ext cx="4570180" cy="1609950"/>
          </a:xfrm>
          <a:prstGeom prst="rect">
            <a:avLst/>
          </a:prstGeom>
        </p:spPr>
      </p:pic>
      <p:pic>
        <p:nvPicPr>
          <p:cNvPr id="14" name="Image 13" descr="Une image contenant véhicule, Véhicule terrestre, roue, Voiture classique&#10;&#10;Le contenu généré par l’IA peut être incorrect.">
            <a:extLst>
              <a:ext uri="{FF2B5EF4-FFF2-40B4-BE49-F238E27FC236}">
                <a16:creationId xmlns:a16="http://schemas.microsoft.com/office/drawing/2014/main" id="{147003D8-12C6-ACA6-27B5-47BC5049F0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202" y="3945699"/>
            <a:ext cx="2650661" cy="1506328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96AC8450-CF61-EFA9-31DC-36D415D8FAB6}"/>
              </a:ext>
            </a:extLst>
          </p:cNvPr>
          <p:cNvGrpSpPr/>
          <p:nvPr/>
        </p:nvGrpSpPr>
        <p:grpSpPr>
          <a:xfrm>
            <a:off x="8323277" y="2355146"/>
            <a:ext cx="1336892" cy="1282701"/>
            <a:chOff x="7465513" y="1115069"/>
            <a:chExt cx="1336892" cy="1282701"/>
          </a:xfrm>
        </p:grpSpPr>
        <p:cxnSp>
          <p:nvCxnSpPr>
            <p:cNvPr id="6" name="Connecteur droit 5">
              <a:extLst>
                <a:ext uri="{FF2B5EF4-FFF2-40B4-BE49-F238E27FC236}">
                  <a16:creationId xmlns:a16="http://schemas.microsoft.com/office/drawing/2014/main" id="{585CC32D-54E7-0DEE-E616-C57FC81DD4B8}"/>
                </a:ext>
              </a:extLst>
            </p:cNvPr>
            <p:cNvCxnSpPr>
              <a:cxnSpLocks/>
            </p:cNvCxnSpPr>
            <p:nvPr/>
          </p:nvCxnSpPr>
          <p:spPr>
            <a:xfrm>
              <a:off x="7490565" y="1383162"/>
              <a:ext cx="0" cy="10146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Image 3" descr="Une image contenant Emblème, symbole, Marron, Carmin&#10;&#10;Le contenu généré par l’IA peut être incorrect.">
              <a:extLst>
                <a:ext uri="{FF2B5EF4-FFF2-40B4-BE49-F238E27FC236}">
                  <a16:creationId xmlns:a16="http://schemas.microsoft.com/office/drawing/2014/main" id="{5499BEC5-7681-7283-68AF-4908C9AC6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5513" y="1115069"/>
              <a:ext cx="1336892" cy="7753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96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Voiture classique, Éclairage automobile&#10;&#10;Le contenu généré par l’IA peut être incorrect.">
            <a:extLst>
              <a:ext uri="{FF2B5EF4-FFF2-40B4-BE49-F238E27FC236}">
                <a16:creationId xmlns:a16="http://schemas.microsoft.com/office/drawing/2014/main" id="{452ACC7D-0D0E-EFA5-D56A-300C9A645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752" y="4748462"/>
            <a:ext cx="1888664" cy="1725222"/>
          </a:xfrm>
          <a:prstGeom prst="rect">
            <a:avLst/>
          </a:prstGeom>
        </p:spPr>
      </p:pic>
      <p:pic>
        <p:nvPicPr>
          <p:cNvPr id="4" name="Image 3" descr="Une image contenant véhicule, voiture, Véhicule terrestre, Voiture classique&#10;&#10;Le contenu généré par l’IA peut être incorrect.">
            <a:extLst>
              <a:ext uri="{FF2B5EF4-FFF2-40B4-BE49-F238E27FC236}">
                <a16:creationId xmlns:a16="http://schemas.microsoft.com/office/drawing/2014/main" id="{1509F601-8BE4-A74F-20D8-F2AC701F73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55" y="4957483"/>
            <a:ext cx="1888665" cy="1794232"/>
          </a:xfrm>
          <a:prstGeom prst="rect">
            <a:avLst/>
          </a:prstGeom>
        </p:spPr>
      </p:pic>
      <p:pic>
        <p:nvPicPr>
          <p:cNvPr id="5" name="Image 4" descr="Une image contenant véhicule, Véhicule terrestre, voiture, Voiture classique&#10;&#10;Le contenu généré par l’IA peut être incorrect.">
            <a:extLst>
              <a:ext uri="{FF2B5EF4-FFF2-40B4-BE49-F238E27FC236}">
                <a16:creationId xmlns:a16="http://schemas.microsoft.com/office/drawing/2014/main" id="{C82038AC-746F-D768-3533-0B6FAC32D1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642" y="5540382"/>
            <a:ext cx="1996609" cy="1239829"/>
          </a:xfrm>
          <a:prstGeom prst="rect">
            <a:avLst/>
          </a:prstGeom>
        </p:spPr>
      </p:pic>
      <p:pic>
        <p:nvPicPr>
          <p:cNvPr id="7" name="Image 6" descr="Une image contenant véhicule, Véhicule terrestre, voiture, pare-choc&#10;&#10;Le contenu généré par l’IA peut être incorrect.">
            <a:extLst>
              <a:ext uri="{FF2B5EF4-FFF2-40B4-BE49-F238E27FC236}">
                <a16:creationId xmlns:a16="http://schemas.microsoft.com/office/drawing/2014/main" id="{4E21EBE7-D9A4-6D08-4153-CDB23D86BD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716" y="4675540"/>
            <a:ext cx="3076284" cy="2076175"/>
          </a:xfrm>
          <a:prstGeom prst="rect">
            <a:avLst/>
          </a:prstGeom>
        </p:spPr>
      </p:pic>
      <p:grpSp>
        <p:nvGrpSpPr>
          <p:cNvPr id="10" name="Groupe 9">
            <a:extLst>
              <a:ext uri="{FF2B5EF4-FFF2-40B4-BE49-F238E27FC236}">
                <a16:creationId xmlns:a16="http://schemas.microsoft.com/office/drawing/2014/main" id="{984C3BB2-7AF2-FAAC-7E10-70D77BAF8E92}"/>
              </a:ext>
            </a:extLst>
          </p:cNvPr>
          <p:cNvGrpSpPr/>
          <p:nvPr/>
        </p:nvGrpSpPr>
        <p:grpSpPr>
          <a:xfrm rot="19461731">
            <a:off x="4954336" y="841396"/>
            <a:ext cx="1484041" cy="1452894"/>
            <a:chOff x="4215301" y="252673"/>
            <a:chExt cx="1484041" cy="1452894"/>
          </a:xfrm>
        </p:grpSpPr>
        <p:cxnSp>
          <p:nvCxnSpPr>
            <p:cNvPr id="8" name="Connecteur droit 7">
              <a:extLst>
                <a:ext uri="{FF2B5EF4-FFF2-40B4-BE49-F238E27FC236}">
                  <a16:creationId xmlns:a16="http://schemas.microsoft.com/office/drawing/2014/main" id="{4BEB721F-1A41-30D7-A7AA-871D36813D92}"/>
                </a:ext>
              </a:extLst>
            </p:cNvPr>
            <p:cNvCxnSpPr>
              <a:cxnSpLocks/>
            </p:cNvCxnSpPr>
            <p:nvPr/>
          </p:nvCxnSpPr>
          <p:spPr>
            <a:xfrm>
              <a:off x="4346531" y="741063"/>
              <a:ext cx="0" cy="96450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6" name="Image 5" descr="Une image contenant cheval, dessin humoristique, Carmin, drapeau&#10;&#10;Le contenu généré par l’IA peut être incorrect.">
              <a:extLst>
                <a:ext uri="{FF2B5EF4-FFF2-40B4-BE49-F238E27FC236}">
                  <a16:creationId xmlns:a16="http://schemas.microsoft.com/office/drawing/2014/main" id="{98CA728A-D0DC-3D27-BA87-DDE718B21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5301" y="252673"/>
              <a:ext cx="1484041" cy="976905"/>
            </a:xfrm>
            <a:prstGeom prst="rect">
              <a:avLst/>
            </a:prstGeom>
          </p:spPr>
        </p:pic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5A5E6652-184F-0E9E-75F2-5C780FE7CD69}"/>
              </a:ext>
            </a:extLst>
          </p:cNvPr>
          <p:cNvGrpSpPr/>
          <p:nvPr/>
        </p:nvGrpSpPr>
        <p:grpSpPr>
          <a:xfrm>
            <a:off x="9554021" y="0"/>
            <a:ext cx="4848743" cy="574315"/>
            <a:chOff x="7563176" y="1091"/>
            <a:chExt cx="4848743" cy="574315"/>
          </a:xfrm>
        </p:grpSpPr>
        <p:pic>
          <p:nvPicPr>
            <p:cNvPr id="9" name="Image 8" descr="Une image contenant transport, hélicoptère, Rotor d’hélicoptère, avion&#10;&#10;Le contenu généré par l’IA peut être incorrect.">
              <a:extLst>
                <a:ext uri="{FF2B5EF4-FFF2-40B4-BE49-F238E27FC236}">
                  <a16:creationId xmlns:a16="http://schemas.microsoft.com/office/drawing/2014/main" id="{47D43AF4-3546-F8B6-FCF1-0BE6CDBCD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10" t="16455" b="30381"/>
            <a:stretch>
              <a:fillRect/>
            </a:stretch>
          </p:blipFill>
          <p:spPr>
            <a:xfrm>
              <a:off x="7563176" y="1091"/>
              <a:ext cx="1527858" cy="574315"/>
            </a:xfrm>
            <a:prstGeom prst="rect">
              <a:avLst/>
            </a:prstGeom>
          </p:spPr>
        </p:pic>
        <p:sp>
          <p:nvSpPr>
            <p:cNvPr id="11" name="Vague 10">
              <a:extLst>
                <a:ext uri="{FF2B5EF4-FFF2-40B4-BE49-F238E27FC236}">
                  <a16:creationId xmlns:a16="http://schemas.microsoft.com/office/drawing/2014/main" id="{71AFB243-B014-3D42-37D4-BEEAB335C348}"/>
                </a:ext>
              </a:extLst>
            </p:cNvPr>
            <p:cNvSpPr/>
            <p:nvPr/>
          </p:nvSpPr>
          <p:spPr>
            <a:xfrm>
              <a:off x="9288681" y="16243"/>
              <a:ext cx="3123238" cy="544010"/>
            </a:xfrm>
            <a:prstGeom prst="wav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>
                  <a:solidFill>
                    <a:srgbClr val="FF0000"/>
                  </a:solidFill>
                </a:rPr>
                <a:t>Fin…….           Mireille</a:t>
              </a:r>
            </a:p>
          </p:txBody>
        </p:sp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E167BFCF-6F2F-525F-FB8B-4B1ECC550A83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8831481" y="288248"/>
              <a:ext cx="4572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29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8086 0.00023 L -0.86497 0.0141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92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E8050573-71DD-3ACC-CA47-A1E4B53159FE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6B4D19D6-B311-7AA8-8DDA-3297AE0D16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2086FF8A-1267-2D18-7F8C-7D9926D0B84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6FFB61CF-AAC1-D534-CCDB-C5B7A7B42C0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96BD97E2-DCA4-389F-BB2C-29FBAA2BF44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BFBB22F9-B222-BA3B-2DC5-D6A31A389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F6957832-D791-B5BF-4B58-BCA104CD20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D96917F-33FB-49BA-08C9-D981235B15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0D248576-76F5-0344-D366-EDB9EC0039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B993F3A2-D4EE-7560-1BC3-2A80AB66ED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426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681</TotalTime>
  <Words>45</Words>
  <Application>Microsoft Office PowerPoint</Application>
  <PresentationFormat>Grand écran</PresentationFormat>
  <Paragraphs>18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Aptos</vt:lpstr>
      <vt:lpstr>Aptos Display</vt:lpstr>
      <vt:lpstr>Argor Biw Scaqh</vt:lpstr>
      <vt:lpstr>Arial</vt:lpstr>
      <vt:lpstr>Arial Rounded MT Bold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19</cp:revision>
  <dcterms:created xsi:type="dcterms:W3CDTF">2025-06-15T17:03:13Z</dcterms:created>
  <dcterms:modified xsi:type="dcterms:W3CDTF">2025-06-28T13:08:51Z</dcterms:modified>
</cp:coreProperties>
</file>