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3" r:id="rId4"/>
    <p:sldId id="260" r:id="rId5"/>
    <p:sldId id="261" r:id="rId6"/>
    <p:sldId id="262" r:id="rId7"/>
    <p:sldId id="264" r:id="rId8"/>
    <p:sldId id="265" r:id="rId9"/>
    <p:sldId id="266" r:id="rId10"/>
    <p:sldId id="271" r:id="rId11"/>
    <p:sldId id="270" r:id="rId12"/>
    <p:sldId id="269" r:id="rId13"/>
    <p:sldId id="268" r:id="rId14"/>
    <p:sldId id="273" r:id="rId15"/>
    <p:sldId id="267" r:id="rId16"/>
    <p:sldId id="274" r:id="rId17"/>
    <p:sldId id="272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78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FFEB94-61CC-41BE-AAC5-7136083899D8}" type="datetimeFigureOut">
              <a:rPr lang="fr-FR" smtClean="0"/>
              <a:pPr/>
              <a:t>02/02/2016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EDD3C-8858-4625-955C-294573A3BCA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57" y="0"/>
            <a:ext cx="9133885" cy="6858000"/>
          </a:xfrm>
          <a:prstGeom prst="rect">
            <a:avLst/>
          </a:prstGeom>
        </p:spPr>
      </p:pic>
      <p:pic>
        <p:nvPicPr>
          <p:cNvPr id="161" name="Image 160" descr="Image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4941168"/>
            <a:ext cx="1734966" cy="11422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62" name="Image 161" descr="Image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5373216"/>
            <a:ext cx="1734966" cy="114730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63" name="Image 162" descr="Image2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2708920"/>
            <a:ext cx="1734966" cy="11219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64" name="Image 163" descr="Image3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2348880"/>
            <a:ext cx="1642889" cy="1315654"/>
          </a:xfrm>
          <a:prstGeom prst="round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5" name="ZoneTexte 164"/>
          <p:cNvSpPr txBox="1"/>
          <p:nvPr/>
        </p:nvSpPr>
        <p:spPr>
          <a:xfrm>
            <a:off x="755576" y="0"/>
            <a:ext cx="7898316" cy="2564904"/>
          </a:xfrm>
          <a:prstGeom prst="rect">
            <a:avLst/>
          </a:prstGeom>
          <a:noFill/>
        </p:spPr>
        <p:txBody>
          <a:bodyPr wrap="none" rtlCol="0">
            <a:prstTxWarp prst="textDeflateBottom">
              <a:avLst>
                <a:gd name="adj" fmla="val 29383"/>
              </a:avLst>
            </a:prstTxWarp>
            <a:spAutoFit/>
          </a:bodyPr>
          <a:lstStyle/>
          <a:p>
            <a:r>
              <a:rPr lang="fr-FR" sz="4400" dirty="0" smtClean="0">
                <a:solidFill>
                  <a:srgbClr val="FF0000"/>
                </a:solidFill>
                <a:latin typeface="AbottOldStyle" pitchFamily="2" charset="0"/>
              </a:rPr>
              <a:t>Quelque Voitures Ancienne</a:t>
            </a:r>
            <a:endParaRPr lang="fr-FR" sz="4400" dirty="0">
              <a:solidFill>
                <a:srgbClr val="FF0000"/>
              </a:solidFill>
              <a:latin typeface="AbottOldStyle" pitchFamily="2" charset="0"/>
            </a:endParaRPr>
          </a:p>
        </p:txBody>
      </p:sp>
      <p:sp>
        <p:nvSpPr>
          <p:cNvPr id="166" name="ZoneTexte 165"/>
          <p:cNvSpPr txBox="1"/>
          <p:nvPr/>
        </p:nvSpPr>
        <p:spPr>
          <a:xfrm>
            <a:off x="4283968" y="548680"/>
            <a:ext cx="87876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AbottOldStyle" pitchFamily="2" charset="0"/>
              </a:rPr>
              <a:t>2</a:t>
            </a:r>
            <a:endParaRPr lang="fr-FR" sz="7200" dirty="0">
              <a:solidFill>
                <a:srgbClr val="FF0000"/>
              </a:solidFill>
              <a:latin typeface="AbottOldStyle" pitchFamily="2" charset="0"/>
            </a:endParaRPr>
          </a:p>
        </p:txBody>
      </p:sp>
    </p:spTree>
  </p:cSld>
  <p:clrMapOvr>
    <a:masterClrMapping/>
  </p:clrMapOvr>
  <p:transition advTm="10000">
    <p:sndAc>
      <p:stSnd>
        <p:snd r:embed="rId2" name="02 Dès que le printemps revi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1"/>
            <a:ext cx="8064896" cy="5904657"/>
          </a:xfrm>
          <a:prstGeom prst="rect">
            <a:avLst/>
          </a:prstGeom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22250" h="2349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1"/>
            <a:ext cx="8064896" cy="583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09550" h="222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03105"/>
            <a:ext cx="8064896" cy="6025364"/>
          </a:xfrm>
          <a:prstGeom prst="rect">
            <a:avLst/>
          </a:prstGeom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0350" h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064896" cy="5832648"/>
          </a:xfrm>
          <a:prstGeom prst="rect">
            <a:avLst/>
          </a:prstGeom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79400" h="2603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3"/>
            <a:ext cx="8064896" cy="5832648"/>
          </a:xfrm>
          <a:prstGeom prst="rect">
            <a:avLst/>
          </a:prstGeom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15900" h="2413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064896" cy="5832648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34950" h="2222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548681"/>
            <a:ext cx="8037151" cy="5760640"/>
          </a:xfrm>
          <a:prstGeom prst="rect">
            <a:avLst/>
          </a:prstGeom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981"/>
            </a:avLst>
          </a:prstGeom>
          <a:blipFill>
            <a:blip r:embed="rId3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279400" h="14605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1" y="548680"/>
            <a:ext cx="8064897" cy="5832648"/>
          </a:xfrm>
          <a:prstGeom prst="rect">
            <a:avLst/>
          </a:prstGeom>
        </p:spPr>
      </p:pic>
      <p:sp>
        <p:nvSpPr>
          <p:cNvPr id="19" name="Cadre 1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79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47650" h="1968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80920" cy="5904656"/>
          </a:xfrm>
          <a:prstGeom prst="rect">
            <a:avLst/>
          </a:prstGeom>
        </p:spPr>
      </p:pic>
      <p:sp>
        <p:nvSpPr>
          <p:cNvPr id="18" name="Cadre 1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056"/>
            </a:avLst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h="1587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3" y="476672"/>
            <a:ext cx="8280921" cy="5904656"/>
          </a:xfrm>
          <a:prstGeom prst="rect">
            <a:avLst/>
          </a:prstGeom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24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22250" h="19685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76664"/>
          </a:xfrm>
          <a:prstGeom prst="rect">
            <a:avLst/>
          </a:prstGeom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42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41300" h="1587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79"/>
            <a:ext cx="8064896" cy="5786255"/>
          </a:xfrm>
          <a:prstGeom prst="rect">
            <a:avLst/>
          </a:prstGeom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98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85750" h="2349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064896" cy="5776104"/>
          </a:xfrm>
          <a:prstGeom prst="rect">
            <a:avLst/>
          </a:prstGeom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79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73050" h="2095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1"/>
            <a:ext cx="8208912" cy="5881477"/>
          </a:xfrm>
          <a:prstGeom prst="rect">
            <a:avLst/>
          </a:prstGeom>
        </p:spPr>
      </p:pic>
      <p:sp>
        <p:nvSpPr>
          <p:cNvPr id="5" name="Cadre 4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42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79400" h="22225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3" y="476672"/>
            <a:ext cx="8208913" cy="5904656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24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54000" h="266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832648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h="2286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898302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90500" h="1714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1"/>
            <a:ext cx="8100000" cy="5806195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841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3" y="476672"/>
            <a:ext cx="8208913" cy="5832648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46050" h="12065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136904" cy="5904656"/>
          </a:xfrm>
          <a:prstGeom prst="rect">
            <a:avLst/>
          </a:prstGeom>
        </p:spPr>
      </p:pic>
      <p:pic>
        <p:nvPicPr>
          <p:cNvPr id="4" name="Image 3" descr="7z1p6bu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40568" y="548680"/>
            <a:ext cx="3031434" cy="1008112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861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6700" h="2032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15</Words>
  <Application>Microsoft Office PowerPoint</Application>
  <PresentationFormat>Affichage à l'écran (4:3)</PresentationFormat>
  <Paragraphs>5</Paragraphs>
  <Slides>22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38</cp:revision>
  <dcterms:created xsi:type="dcterms:W3CDTF">2016-01-26T09:29:01Z</dcterms:created>
  <dcterms:modified xsi:type="dcterms:W3CDTF">2016-02-02T10:41:32Z</dcterms:modified>
</cp:coreProperties>
</file>