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86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DAB85-8100-48A2-8820-913D06955158}" type="datetimeFigureOut">
              <a:rPr lang="fr-FR" smtClean="0"/>
              <a:pPr/>
              <a:t>27/01/2016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699B-F024-438C-9661-59E613C1C2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DAB85-8100-48A2-8820-913D06955158}" type="datetimeFigureOut">
              <a:rPr lang="fr-FR" smtClean="0"/>
              <a:pPr/>
              <a:t>27/01/2016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699B-F024-438C-9661-59E613C1C2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DAB85-8100-48A2-8820-913D06955158}" type="datetimeFigureOut">
              <a:rPr lang="fr-FR" smtClean="0"/>
              <a:pPr/>
              <a:t>27/01/2016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699B-F024-438C-9661-59E613C1C2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DAB85-8100-48A2-8820-913D06955158}" type="datetimeFigureOut">
              <a:rPr lang="fr-FR" smtClean="0"/>
              <a:pPr/>
              <a:t>27/01/2016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699B-F024-438C-9661-59E613C1C2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DAB85-8100-48A2-8820-913D06955158}" type="datetimeFigureOut">
              <a:rPr lang="fr-FR" smtClean="0"/>
              <a:pPr/>
              <a:t>27/01/2016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699B-F024-438C-9661-59E613C1C2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DAB85-8100-48A2-8820-913D06955158}" type="datetimeFigureOut">
              <a:rPr lang="fr-FR" smtClean="0"/>
              <a:pPr/>
              <a:t>27/01/2016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699B-F024-438C-9661-59E613C1C2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DAB85-8100-48A2-8820-913D06955158}" type="datetimeFigureOut">
              <a:rPr lang="fr-FR" smtClean="0"/>
              <a:pPr/>
              <a:t>27/01/2016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699B-F024-438C-9661-59E613C1C2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DAB85-8100-48A2-8820-913D06955158}" type="datetimeFigureOut">
              <a:rPr lang="fr-FR" smtClean="0"/>
              <a:pPr/>
              <a:t>27/01/2016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699B-F024-438C-9661-59E613C1C2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DAB85-8100-48A2-8820-913D06955158}" type="datetimeFigureOut">
              <a:rPr lang="fr-FR" smtClean="0"/>
              <a:pPr/>
              <a:t>27/01/2016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699B-F024-438C-9661-59E613C1C2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DAB85-8100-48A2-8820-913D06955158}" type="datetimeFigureOut">
              <a:rPr lang="fr-FR" smtClean="0"/>
              <a:pPr/>
              <a:t>27/01/2016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699B-F024-438C-9661-59E613C1C2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DAB85-8100-48A2-8820-913D06955158}" type="datetimeFigureOut">
              <a:rPr lang="fr-FR" smtClean="0"/>
              <a:pPr/>
              <a:t>27/01/2016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699B-F024-438C-9661-59E613C1C2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6DAB85-8100-48A2-8820-913D06955158}" type="datetimeFigureOut">
              <a:rPr lang="fr-FR" smtClean="0"/>
              <a:pPr/>
              <a:t>27/01/2016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E699B-F024-438C-9661-59E613C1C2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.jpg"/>
          <p:cNvPicPr>
            <a:picLocks noChangeAspect="1"/>
          </p:cNvPicPr>
          <p:nvPr/>
        </p:nvPicPr>
        <p:blipFill>
          <a:blip r:embed="rId3" cstate="print"/>
          <a:srcRect l="1565" t="1042" r="1174" b="2083"/>
          <a:stretch>
            <a:fillRect/>
          </a:stretch>
        </p:blipFill>
        <p:spPr>
          <a:xfrm>
            <a:off x="0" y="0"/>
            <a:ext cx="9162027" cy="6858000"/>
          </a:xfrm>
          <a:prstGeom prst="rect">
            <a:avLst/>
          </a:prstGeom>
        </p:spPr>
      </p:pic>
      <p:pic>
        <p:nvPicPr>
          <p:cNvPr id="5" name="Image 4" descr="Image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30632" y="5301208"/>
            <a:ext cx="2113368" cy="1409846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Image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24328" y="2348880"/>
            <a:ext cx="1755404" cy="13179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Image1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204864"/>
            <a:ext cx="1584176" cy="1189457"/>
          </a:xfrm>
          <a:prstGeom prst="roundRect">
            <a:avLst>
              <a:gd name="adj" fmla="val 34755"/>
            </a:avLst>
          </a:prstGeom>
          <a:ln>
            <a:noFill/>
          </a:ln>
          <a:effectLst>
            <a:softEdge rad="112500"/>
          </a:effectLst>
        </p:spPr>
      </p:pic>
      <p:pic>
        <p:nvPicPr>
          <p:cNvPr id="8" name="Image 7" descr="Image1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3780" y="4653136"/>
            <a:ext cx="2172079" cy="1935856"/>
          </a:xfrm>
          <a:prstGeom prst="roundRect">
            <a:avLst>
              <a:gd name="adj" fmla="val 43896"/>
            </a:avLst>
          </a:prstGeom>
          <a:ln>
            <a:noFill/>
          </a:ln>
          <a:effectLst>
            <a:softEdge rad="112500"/>
          </a:effectLst>
        </p:spPr>
      </p:pic>
      <p:sp>
        <p:nvSpPr>
          <p:cNvPr id="9" name="ZoneTexte 8"/>
          <p:cNvSpPr txBox="1"/>
          <p:nvPr/>
        </p:nvSpPr>
        <p:spPr>
          <a:xfrm>
            <a:off x="755576" y="0"/>
            <a:ext cx="7898316" cy="2564904"/>
          </a:xfrm>
          <a:prstGeom prst="rect">
            <a:avLst/>
          </a:prstGeom>
          <a:noFill/>
        </p:spPr>
        <p:txBody>
          <a:bodyPr wrap="none" rtlCol="0">
            <a:prstTxWarp prst="textDeflateBottom">
              <a:avLst>
                <a:gd name="adj" fmla="val 29383"/>
              </a:avLst>
            </a:prstTxWarp>
            <a:spAutoFit/>
          </a:bodyPr>
          <a:lstStyle/>
          <a:p>
            <a:r>
              <a:rPr lang="fr-FR" sz="4400" dirty="0" smtClean="0">
                <a:solidFill>
                  <a:srgbClr val="FF0000"/>
                </a:solidFill>
                <a:latin typeface="Kristen ITC" pitchFamily="66" charset="0"/>
              </a:rPr>
              <a:t>Quelque Voitures Ancienne</a:t>
            </a:r>
            <a:endParaRPr lang="fr-FR" sz="4400" dirty="0">
              <a:solidFill>
                <a:srgbClr val="FF0000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15000">
    <p:sndAc>
      <p:stSnd>
        <p:snd r:embed="rId2" name="02 Passent Les Nuag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00"/>
                            </p:stCondLst>
                            <p:childTnLst>
                              <p:par>
                                <p:cTn id="2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200"/>
                            </p:stCondLst>
                            <p:childTnLst>
                              <p:par>
                                <p:cTn id="3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200"/>
                            </p:stCondLst>
                            <p:childTnLst>
                              <p:par>
                                <p:cTn id="3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age 23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31464"/>
          </a:xfrm>
          <a:prstGeom prst="rect">
            <a:avLst/>
          </a:prstGeom>
        </p:spPr>
      </p:pic>
      <p:sp>
        <p:nvSpPr>
          <p:cNvPr id="25" name="Cadre 2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9550" h="209550" prst="artDeco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3"/>
            <a:ext cx="8352928" cy="6109883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3"/>
            <a:ext cx="8352928" cy="6112273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34950" h="1397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404664"/>
            <a:ext cx="8424937" cy="61206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h="2540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332656"/>
            <a:ext cx="8424937" cy="6192688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8415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52928" cy="612068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28600" h="1841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52928" cy="621069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90500" h="2349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661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96850" h="184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404664"/>
            <a:ext cx="8424937" cy="612068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 h="2095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7707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9550" h="266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1759" y="404664"/>
            <a:ext cx="8468713" cy="6093388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 h="24765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2068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413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404664"/>
            <a:ext cx="8424937" cy="6048672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7000" h="152400" prst="relaxedInset"/>
            <a:bevelB w="17780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8028" y="404663"/>
            <a:ext cx="8420436" cy="6123221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 h="26035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399909"/>
            <a:ext cx="8352929" cy="6053427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h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7" cy="612068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77800" h="165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63889"/>
            <a:ext cx="8352928" cy="6118281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>
              <a:lum bright="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8750" h="1333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8696" y="404663"/>
            <a:ext cx="8424000" cy="6078347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2222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88000" cy="6158635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84150" h="17145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3"/>
            <a:ext cx="8388000" cy="6135537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2"/>
            </a:avLst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4" name="Image 3" descr="5ffpllg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476672"/>
            <a:ext cx="3024336" cy="1512168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14</Words>
  <Application>Microsoft Office PowerPoint</Application>
  <PresentationFormat>Affichage à l'écran (4:3)</PresentationFormat>
  <Paragraphs>4</Paragraphs>
  <Slides>22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18</cp:revision>
  <dcterms:created xsi:type="dcterms:W3CDTF">2016-01-27T08:49:21Z</dcterms:created>
  <dcterms:modified xsi:type="dcterms:W3CDTF">2016-01-27T14:47:39Z</dcterms:modified>
</cp:coreProperties>
</file>