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25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1752C-FA04-4BEF-8026-1EB1CE915F5F}" type="datetimeFigureOut">
              <a:rPr lang="fr-FR" smtClean="0"/>
              <a:pPr/>
              <a:t>14/02/2016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FBA00-25EE-4B95-968B-FCCFD33336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1.jpg"/>
          <p:cNvPicPr>
            <a:picLocks noChangeAspect="1"/>
          </p:cNvPicPr>
          <p:nvPr/>
        </p:nvPicPr>
        <p:blipFill>
          <a:blip r:embed="rId3" cstate="print"/>
          <a:srcRect l="396" t="1045" r="396" b="1045"/>
          <a:stretch>
            <a:fillRect/>
          </a:stretch>
        </p:blipFill>
        <p:spPr>
          <a:xfrm>
            <a:off x="0" y="-4212"/>
            <a:ext cx="9143999" cy="6862212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923928" y="0"/>
            <a:ext cx="8210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0800000" scaled="1"/>
                  <a:tileRect/>
                </a:gradFill>
                <a:latin typeface="AbottOldStyle" pitchFamily="2" charset="0"/>
              </a:rPr>
              <a:t>3</a:t>
            </a:r>
            <a:endParaRPr lang="fr-FR" sz="6600" dirty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0800000" scaled="1"/>
                <a:tileRect/>
              </a:gradFill>
              <a:latin typeface="AbottOldStyle" pitchFamily="2" charset="0"/>
            </a:endParaRPr>
          </a:p>
        </p:txBody>
      </p:sp>
      <p:pic>
        <p:nvPicPr>
          <p:cNvPr id="5" name="Image 4" descr="th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88641"/>
            <a:ext cx="2123728" cy="15927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th (8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8304" y="188640"/>
            <a:ext cx="1835696" cy="13706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Image 9" descr="th (4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852936"/>
            <a:ext cx="1788790" cy="13415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oneTexte 7"/>
          <p:cNvSpPr txBox="1"/>
          <p:nvPr/>
        </p:nvSpPr>
        <p:spPr>
          <a:xfrm>
            <a:off x="467544" y="3861048"/>
            <a:ext cx="7898316" cy="2996952"/>
          </a:xfrm>
          <a:prstGeom prst="rect">
            <a:avLst/>
          </a:prstGeom>
          <a:noFill/>
        </p:spPr>
        <p:txBody>
          <a:bodyPr wrap="none" rtlCol="0">
            <a:prstTxWarp prst="textDeflateTop">
              <a:avLst/>
            </a:prstTxWarp>
            <a:spAutoFit/>
          </a:bodyPr>
          <a:lstStyle/>
          <a:p>
            <a:r>
              <a:rPr lang="fr-FR" sz="4400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latin typeface="AbottOldStyle" pitchFamily="2" charset="0"/>
              </a:rPr>
              <a:t>Quelque Voitures Ancienne</a:t>
            </a:r>
            <a:endParaRPr lang="fr-FR" sz="4400" dirty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6200000" scaled="1"/>
                <a:tileRect/>
              </a:gradFill>
              <a:latin typeface="AbottOldStyle" pitchFamily="2" charset="0"/>
            </a:endParaRPr>
          </a:p>
        </p:txBody>
      </p:sp>
      <p:pic>
        <p:nvPicPr>
          <p:cNvPr id="11" name="Image 10" descr="th (5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499226" y="3068960"/>
            <a:ext cx="1644774" cy="12335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501650" h="31115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9000">
    <p:sndAc>
      <p:stSnd>
        <p:snd r:embed="rId2" name="02Nouvelle Vague Richard anthon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1"/>
            <a:ext cx="8352928" cy="5983865"/>
          </a:xfrm>
          <a:prstGeom prst="rect">
            <a:avLst/>
          </a:prstGeom>
        </p:spPr>
      </p:pic>
      <p:sp>
        <p:nvSpPr>
          <p:cNvPr id="17" name="Cadre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 h="196850" prst="convex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8548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>
              <a:lum brigh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28600" h="1651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94666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 h="1968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1"/>
            <a:ext cx="8280920" cy="5959417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44000" cy="6074526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71450" h="14605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280000" cy="5992106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15900" h="184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5"/>
            <a:ext cx="8208912" cy="6067898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98450" h="2159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468000"/>
            <a:ext cx="8244000" cy="6002211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76664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98450" h="2349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1"/>
            <a:ext cx="8208912" cy="5951193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3200" h="2540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73742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23850" h="4064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7" y="404664"/>
            <a:ext cx="8352928" cy="6048672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30200" h="2730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3" y="404664"/>
            <a:ext cx="8208913" cy="5976664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04800" h="2794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8144" y="404664"/>
            <a:ext cx="8310320" cy="6048672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85750" h="2159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32657"/>
            <a:ext cx="8496944" cy="612788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7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11150" h="3238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92280" y="2996952"/>
            <a:ext cx="2051720" cy="30689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b="1" dirty="0" smtClean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0" scaled="0"/>
              </a:gradFill>
              <a:latin typeface="Edwardian Script ITC" pitchFamily="66" charset="0"/>
            </a:endParaRPr>
          </a:p>
          <a:p>
            <a:pPr algn="ctr"/>
            <a:endParaRPr lang="fr-FR" sz="5400" b="1" dirty="0" smtClean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0" scaled="0"/>
              </a:gradFill>
              <a:latin typeface="Edwardian Script ITC" pitchFamily="66" charset="0"/>
            </a:endParaRPr>
          </a:p>
          <a:p>
            <a:pPr algn="ctr"/>
            <a:endParaRPr lang="fr-FR" sz="5400" b="1" dirty="0" smtClean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0" scaled="0"/>
              </a:gradFill>
              <a:latin typeface="Edwardian Script ITC" pitchFamily="66" charset="0"/>
            </a:endParaRPr>
          </a:p>
          <a:p>
            <a:pPr algn="ctr"/>
            <a:endParaRPr lang="fr-FR" sz="5400" b="1" dirty="0" smtClean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0" scaled="0"/>
              </a:gradFill>
              <a:latin typeface="Edwardian Script ITC" pitchFamily="66" charset="0"/>
            </a:endParaRPr>
          </a:p>
          <a:p>
            <a:pPr algn="ctr"/>
            <a:endParaRPr lang="fr-FR" sz="5400" b="1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0" scaled="0"/>
                <a:tileRect/>
              </a:gradFill>
              <a:latin typeface="Edwardian Script ITC" pitchFamily="66" charset="0"/>
            </a:endParaRPr>
          </a:p>
          <a:p>
            <a:pPr algn="ctr"/>
            <a:r>
              <a:rPr lang="fr-FR" sz="5400" b="1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  <a:tileRect/>
                </a:gradFill>
                <a:latin typeface="Edwardian Script ITC" pitchFamily="66" charset="0"/>
              </a:rPr>
              <a:t>Mireille</a:t>
            </a:r>
          </a:p>
          <a:p>
            <a:pPr algn="ctr"/>
            <a:endParaRPr lang="fr-FR" sz="5400" b="1" dirty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0" scaled="0"/>
              </a:gra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16</Words>
  <Application>Microsoft Office PowerPoint</Application>
  <PresentationFormat>Affichage à l'écran (4:3)</PresentationFormat>
  <Paragraphs>11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66</cp:revision>
  <dcterms:created xsi:type="dcterms:W3CDTF">2016-02-07T19:07:56Z</dcterms:created>
  <dcterms:modified xsi:type="dcterms:W3CDTF">2016-02-14T13:56:19Z</dcterms:modified>
</cp:coreProperties>
</file>