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67" r:id="rId3"/>
    <p:sldId id="263" r:id="rId4"/>
    <p:sldId id="268" r:id="rId5"/>
    <p:sldId id="266" r:id="rId6"/>
    <p:sldId id="265" r:id="rId7"/>
    <p:sldId id="260" r:id="rId8"/>
    <p:sldId id="261" r:id="rId9"/>
    <p:sldId id="262" r:id="rId10"/>
    <p:sldId id="269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2698" autoAdjust="0"/>
  </p:normalViewPr>
  <p:slideViewPr>
    <p:cSldViewPr>
      <p:cViewPr varScale="1">
        <p:scale>
          <a:sx n="55" d="100"/>
          <a:sy n="55" d="100"/>
        </p:scale>
        <p:origin x="70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53043D-5CF6-4AA6-B6E2-48386217236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20C10-F1EC-413F-882F-4EEF343211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20C10-F1EC-413F-882F-4EEF3432116E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20C10-F1EC-413F-882F-4EEF3432116E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georgessylviemarie.centerblog.net/rub-gif-enfants--2.html" TargetMode="External"/><Relationship Id="rId13" Type="http://schemas.openxmlformats.org/officeDocument/2006/relationships/image" Target="../media/image9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7.gif"/><Relationship Id="rId5" Type="http://schemas.openxmlformats.org/officeDocument/2006/relationships/image" Target="../media/image3.gif"/><Relationship Id="rId10" Type="http://schemas.openxmlformats.org/officeDocument/2006/relationships/hyperlink" Target="http://georgessylviemarie.centerblog.net/rub-gif-enfants--3.html" TargetMode="External"/><Relationship Id="rId4" Type="http://schemas.openxmlformats.org/officeDocument/2006/relationships/image" Target="../media/image2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gif"/><Relationship Id="rId18" Type="http://schemas.openxmlformats.org/officeDocument/2006/relationships/image" Target="../media/image23.png"/><Relationship Id="rId3" Type="http://schemas.openxmlformats.org/officeDocument/2006/relationships/hyperlink" Target="http://mymy47.centerblog.net/rub-noel-personnages--4.html" TargetMode="External"/><Relationship Id="rId7" Type="http://schemas.openxmlformats.org/officeDocument/2006/relationships/hyperlink" Target="http://mymy47.centerblog.net/rub-cheminees-poeles-a-foyer-libre-.html" TargetMode="External"/><Relationship Id="rId12" Type="http://schemas.openxmlformats.org/officeDocument/2006/relationships/hyperlink" Target="http://mycenes.centerblog.net/rub-gifs-Noel-7.html" TargetMode="External"/><Relationship Id="rId17" Type="http://schemas.openxmlformats.org/officeDocument/2006/relationships/image" Target="../media/image22.png"/><Relationship Id="rId2" Type="http://schemas.openxmlformats.org/officeDocument/2006/relationships/image" Target="../media/image10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17.gif"/><Relationship Id="rId5" Type="http://schemas.openxmlformats.org/officeDocument/2006/relationships/image" Target="../media/image12.png"/><Relationship Id="rId15" Type="http://schemas.openxmlformats.org/officeDocument/2006/relationships/image" Target="../media/image20.gif"/><Relationship Id="rId10" Type="http://schemas.openxmlformats.org/officeDocument/2006/relationships/image" Target="../media/image16.png"/><Relationship Id="rId4" Type="http://schemas.openxmlformats.org/officeDocument/2006/relationships/image" Target="../media/image11.gif"/><Relationship Id="rId9" Type="http://schemas.openxmlformats.org/officeDocument/2006/relationships/image" Target="../media/image15.png"/><Relationship Id="rId1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9.gif"/><Relationship Id="rId18" Type="http://schemas.openxmlformats.org/officeDocument/2006/relationships/image" Target="../media/image32.png"/><Relationship Id="rId3" Type="http://schemas.openxmlformats.org/officeDocument/2006/relationships/hyperlink" Target="http://mymy47.centerblog.net/rub-noel-personnages--4.html" TargetMode="External"/><Relationship Id="rId21" Type="http://schemas.openxmlformats.org/officeDocument/2006/relationships/image" Target="../media/image34.gif"/><Relationship Id="rId7" Type="http://schemas.openxmlformats.org/officeDocument/2006/relationships/image" Target="../media/image13.gif"/><Relationship Id="rId12" Type="http://schemas.openxmlformats.org/officeDocument/2006/relationships/hyperlink" Target="http://mymy47.centerblog.net/rub-glister--7.html" TargetMode="External"/><Relationship Id="rId17" Type="http://schemas.openxmlformats.org/officeDocument/2006/relationships/image" Target="../media/image21.png"/><Relationship Id="rId2" Type="http://schemas.openxmlformats.org/officeDocument/2006/relationships/image" Target="../media/image24.jpeg"/><Relationship Id="rId16" Type="http://schemas.openxmlformats.org/officeDocument/2006/relationships/image" Target="../media/image31.png"/><Relationship Id="rId20" Type="http://schemas.openxmlformats.org/officeDocument/2006/relationships/hyperlink" Target="http://mymy47.centerblog.net/rub-noel-joyeux-noel--4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28.gif"/><Relationship Id="rId5" Type="http://schemas.openxmlformats.org/officeDocument/2006/relationships/image" Target="../media/image25.png"/><Relationship Id="rId15" Type="http://schemas.openxmlformats.org/officeDocument/2006/relationships/image" Target="../media/image30.gif"/><Relationship Id="rId10" Type="http://schemas.openxmlformats.org/officeDocument/2006/relationships/image" Target="../media/image27.gif"/><Relationship Id="rId19" Type="http://schemas.openxmlformats.org/officeDocument/2006/relationships/image" Target="../media/image33.png"/><Relationship Id="rId4" Type="http://schemas.openxmlformats.org/officeDocument/2006/relationships/image" Target="../media/image11.gif"/><Relationship Id="rId9" Type="http://schemas.openxmlformats.org/officeDocument/2006/relationships/image" Target="../media/image14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8.gif"/><Relationship Id="rId18" Type="http://schemas.openxmlformats.org/officeDocument/2006/relationships/image" Target="../media/image42.png"/><Relationship Id="rId3" Type="http://schemas.openxmlformats.org/officeDocument/2006/relationships/hyperlink" Target="http://mymy47.centerblog.net/rub-noel-personnages--4.html" TargetMode="External"/><Relationship Id="rId21" Type="http://schemas.openxmlformats.org/officeDocument/2006/relationships/image" Target="../media/image44.gif"/><Relationship Id="rId7" Type="http://schemas.openxmlformats.org/officeDocument/2006/relationships/hyperlink" Target="http://mymy47.centerblog.net/rub-cheminees-poeles-a-foyer-libre-.html" TargetMode="External"/><Relationship Id="rId12" Type="http://schemas.openxmlformats.org/officeDocument/2006/relationships/hyperlink" Target="http://mymy47.centerblog.net/rub-glister--4.html" TargetMode="External"/><Relationship Id="rId17" Type="http://schemas.openxmlformats.org/officeDocument/2006/relationships/image" Target="../media/image21.png"/><Relationship Id="rId2" Type="http://schemas.openxmlformats.org/officeDocument/2006/relationships/image" Target="../media/image35.jpeg"/><Relationship Id="rId16" Type="http://schemas.openxmlformats.org/officeDocument/2006/relationships/image" Target="../media/image41.gif"/><Relationship Id="rId20" Type="http://schemas.openxmlformats.org/officeDocument/2006/relationships/hyperlink" Target="http://mymy47.centerblog.net/rub-noel-joyeux-noel--4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28.gif"/><Relationship Id="rId5" Type="http://schemas.openxmlformats.org/officeDocument/2006/relationships/image" Target="../media/image36.png"/><Relationship Id="rId15" Type="http://schemas.openxmlformats.org/officeDocument/2006/relationships/image" Target="../media/image40.gif"/><Relationship Id="rId10" Type="http://schemas.openxmlformats.org/officeDocument/2006/relationships/image" Target="../media/image27.gif"/><Relationship Id="rId19" Type="http://schemas.openxmlformats.org/officeDocument/2006/relationships/image" Target="../media/image43.png"/><Relationship Id="rId4" Type="http://schemas.openxmlformats.org/officeDocument/2006/relationships/image" Target="../media/image11.gif"/><Relationship Id="rId9" Type="http://schemas.openxmlformats.org/officeDocument/2006/relationships/image" Target="../media/image37.png"/><Relationship Id="rId14" Type="http://schemas.openxmlformats.org/officeDocument/2006/relationships/image" Target="../media/image39.gif"/><Relationship Id="rId22" Type="http://schemas.openxmlformats.org/officeDocument/2006/relationships/image" Target="../media/image4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8.gif"/><Relationship Id="rId18" Type="http://schemas.openxmlformats.org/officeDocument/2006/relationships/image" Target="../media/image58.png"/><Relationship Id="rId3" Type="http://schemas.openxmlformats.org/officeDocument/2006/relationships/image" Target="../media/image47.gif"/><Relationship Id="rId21" Type="http://schemas.openxmlformats.org/officeDocument/2006/relationships/image" Target="../media/image60.png"/><Relationship Id="rId7" Type="http://schemas.openxmlformats.org/officeDocument/2006/relationships/image" Target="../media/image51.gif"/><Relationship Id="rId12" Type="http://schemas.openxmlformats.org/officeDocument/2006/relationships/image" Target="../media/image27.gif"/><Relationship Id="rId17" Type="http://schemas.openxmlformats.org/officeDocument/2006/relationships/image" Target="../media/image57.gif"/><Relationship Id="rId2" Type="http://schemas.openxmlformats.org/officeDocument/2006/relationships/image" Target="../media/image46.jpeg"/><Relationship Id="rId16" Type="http://schemas.openxmlformats.org/officeDocument/2006/relationships/image" Target="../media/image56.gif"/><Relationship Id="rId20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11" Type="http://schemas.openxmlformats.org/officeDocument/2006/relationships/image" Target="../media/image53.png"/><Relationship Id="rId5" Type="http://schemas.openxmlformats.org/officeDocument/2006/relationships/image" Target="../media/image49.gif"/><Relationship Id="rId15" Type="http://schemas.openxmlformats.org/officeDocument/2006/relationships/image" Target="../media/image55.gif"/><Relationship Id="rId23" Type="http://schemas.openxmlformats.org/officeDocument/2006/relationships/image" Target="../media/image61.gif"/><Relationship Id="rId10" Type="http://schemas.openxmlformats.org/officeDocument/2006/relationships/hyperlink" Target="http://mymy47.centerblog.net/rub-salons--4.html" TargetMode="External"/><Relationship Id="rId19" Type="http://schemas.openxmlformats.org/officeDocument/2006/relationships/image" Target="../media/image21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Relationship Id="rId14" Type="http://schemas.openxmlformats.org/officeDocument/2006/relationships/image" Target="../media/image54.gif"/><Relationship Id="rId22" Type="http://schemas.openxmlformats.org/officeDocument/2006/relationships/hyperlink" Target="http://mymy47.centerblog.net/rub-noel-joyeux-noel--3.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28.gif"/><Relationship Id="rId18" Type="http://schemas.openxmlformats.org/officeDocument/2006/relationships/hyperlink" Target="http://mymy47.centerblog.net/rub-nouritures-divers-.html" TargetMode="External"/><Relationship Id="rId3" Type="http://schemas.openxmlformats.org/officeDocument/2006/relationships/image" Target="../media/image47.gif"/><Relationship Id="rId21" Type="http://schemas.openxmlformats.org/officeDocument/2006/relationships/image" Target="../media/image70.png"/><Relationship Id="rId7" Type="http://schemas.openxmlformats.org/officeDocument/2006/relationships/hyperlink" Target="http://mymy47.centerblog.net/rub-cheminees-poeles-a-foyer-libre-.html" TargetMode="External"/><Relationship Id="rId12" Type="http://schemas.openxmlformats.org/officeDocument/2006/relationships/image" Target="../media/image27.gif"/><Relationship Id="rId17" Type="http://schemas.openxmlformats.org/officeDocument/2006/relationships/image" Target="../media/image21.png"/><Relationship Id="rId2" Type="http://schemas.openxmlformats.org/officeDocument/2006/relationships/image" Target="../media/image62.jpeg"/><Relationship Id="rId16" Type="http://schemas.openxmlformats.org/officeDocument/2006/relationships/image" Target="../media/image68.gif"/><Relationship Id="rId20" Type="http://schemas.openxmlformats.org/officeDocument/2006/relationships/hyperlink" Target="http://mymy47.centerblog.net/rub-nouritures-divers--2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11" Type="http://schemas.openxmlformats.org/officeDocument/2006/relationships/image" Target="../media/image66.gif"/><Relationship Id="rId5" Type="http://schemas.openxmlformats.org/officeDocument/2006/relationships/image" Target="../media/image64.gif"/><Relationship Id="rId15" Type="http://schemas.openxmlformats.org/officeDocument/2006/relationships/image" Target="../media/image67.png"/><Relationship Id="rId23" Type="http://schemas.openxmlformats.org/officeDocument/2006/relationships/image" Target="../media/image71.gif"/><Relationship Id="rId10" Type="http://schemas.openxmlformats.org/officeDocument/2006/relationships/image" Target="../media/image65.png"/><Relationship Id="rId19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hyperlink" Target="http://mymy47.centerblog.net/rub-salons--4.html" TargetMode="External"/><Relationship Id="rId14" Type="http://schemas.openxmlformats.org/officeDocument/2006/relationships/hyperlink" Target="http://mymy47.centerblog.net/rub-enfants--3.html" TargetMode="External"/><Relationship Id="rId22" Type="http://schemas.openxmlformats.org/officeDocument/2006/relationships/hyperlink" Target="http://mymy47.centerblog.net/rub-noel-joyeux-noel--2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8.gif"/><Relationship Id="rId18" Type="http://schemas.openxmlformats.org/officeDocument/2006/relationships/image" Target="../media/image74.png"/><Relationship Id="rId3" Type="http://schemas.openxmlformats.org/officeDocument/2006/relationships/image" Target="../media/image72.jpeg"/><Relationship Id="rId21" Type="http://schemas.openxmlformats.org/officeDocument/2006/relationships/image" Target="../media/image76.png"/><Relationship Id="rId7" Type="http://schemas.openxmlformats.org/officeDocument/2006/relationships/image" Target="../media/image51.gif"/><Relationship Id="rId12" Type="http://schemas.openxmlformats.org/officeDocument/2006/relationships/image" Target="../media/image27.gif"/><Relationship Id="rId17" Type="http://schemas.openxmlformats.org/officeDocument/2006/relationships/hyperlink" Target="http://mymy47.centerblog.net/rub-nouritures-divers--4.html" TargetMode="External"/><Relationship Id="rId25" Type="http://schemas.openxmlformats.org/officeDocument/2006/relationships/image" Target="../media/image79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1.png"/><Relationship Id="rId20" Type="http://schemas.openxmlformats.org/officeDocument/2006/relationships/hyperlink" Target="http://mymy47.centerblog.net/rub-enfants--4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65.png"/><Relationship Id="rId24" Type="http://schemas.openxmlformats.org/officeDocument/2006/relationships/image" Target="../media/image78.gif"/><Relationship Id="rId5" Type="http://schemas.openxmlformats.org/officeDocument/2006/relationships/image" Target="../media/image11.gif"/><Relationship Id="rId15" Type="http://schemas.openxmlformats.org/officeDocument/2006/relationships/image" Target="../media/image38.gif"/><Relationship Id="rId23" Type="http://schemas.openxmlformats.org/officeDocument/2006/relationships/hyperlink" Target="http://mymy47.centerblog.net/rub-noel-joyeux-noel-.html" TargetMode="External"/><Relationship Id="rId10" Type="http://schemas.openxmlformats.org/officeDocument/2006/relationships/hyperlink" Target="http://mymy47.centerblog.net/rub-salons--4.html" TargetMode="External"/><Relationship Id="rId19" Type="http://schemas.openxmlformats.org/officeDocument/2006/relationships/image" Target="../media/image75.png"/><Relationship Id="rId4" Type="http://schemas.openxmlformats.org/officeDocument/2006/relationships/hyperlink" Target="http://mymy47.centerblog.net/rub-noel-personnages--4.html" TargetMode="External"/><Relationship Id="rId9" Type="http://schemas.openxmlformats.org/officeDocument/2006/relationships/image" Target="../media/image52.png"/><Relationship Id="rId14" Type="http://schemas.openxmlformats.org/officeDocument/2006/relationships/hyperlink" Target="http://mymy47.centerblog.net/rub-glister--4.html" TargetMode="External"/><Relationship Id="rId22" Type="http://schemas.openxmlformats.org/officeDocument/2006/relationships/image" Target="../media/image7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8.gif"/><Relationship Id="rId18" Type="http://schemas.openxmlformats.org/officeDocument/2006/relationships/image" Target="../media/image83.gif"/><Relationship Id="rId26" Type="http://schemas.openxmlformats.org/officeDocument/2006/relationships/image" Target="../media/image88.gif"/><Relationship Id="rId3" Type="http://schemas.openxmlformats.org/officeDocument/2006/relationships/image" Target="../media/image80.jpeg"/><Relationship Id="rId21" Type="http://schemas.openxmlformats.org/officeDocument/2006/relationships/hyperlink" Target="http://mymy47.centerblog.net/rub-nouritures-divers--5.html" TargetMode="External"/><Relationship Id="rId7" Type="http://schemas.openxmlformats.org/officeDocument/2006/relationships/image" Target="../media/image51.gif"/><Relationship Id="rId12" Type="http://schemas.openxmlformats.org/officeDocument/2006/relationships/image" Target="../media/image27.gif"/><Relationship Id="rId17" Type="http://schemas.openxmlformats.org/officeDocument/2006/relationships/image" Target="../media/image82.gif"/><Relationship Id="rId25" Type="http://schemas.openxmlformats.org/officeDocument/2006/relationships/image" Target="../media/image87.gif"/><Relationship Id="rId2" Type="http://schemas.openxmlformats.org/officeDocument/2006/relationships/notesSlide" Target="../notesSlides/notesSlide2.xml"/><Relationship Id="rId16" Type="http://schemas.openxmlformats.org/officeDocument/2006/relationships/hyperlink" Target="http://mymy47.centerblog.net/rub-enfants--5.html" TargetMode="Externa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11" Type="http://schemas.openxmlformats.org/officeDocument/2006/relationships/image" Target="../media/image65.png"/><Relationship Id="rId24" Type="http://schemas.openxmlformats.org/officeDocument/2006/relationships/hyperlink" Target="http://mymy47.centerblog.net/rub-noel-joyeux-noel-.html" TargetMode="External"/><Relationship Id="rId5" Type="http://schemas.openxmlformats.org/officeDocument/2006/relationships/image" Target="../media/image11.gif"/><Relationship Id="rId15" Type="http://schemas.openxmlformats.org/officeDocument/2006/relationships/image" Target="../media/image38.gif"/><Relationship Id="rId23" Type="http://schemas.openxmlformats.org/officeDocument/2006/relationships/image" Target="../media/image86.gif"/><Relationship Id="rId10" Type="http://schemas.openxmlformats.org/officeDocument/2006/relationships/hyperlink" Target="http://mymy47.centerblog.net/rub-salons--4.html" TargetMode="External"/><Relationship Id="rId19" Type="http://schemas.openxmlformats.org/officeDocument/2006/relationships/image" Target="../media/image84.gif"/><Relationship Id="rId4" Type="http://schemas.openxmlformats.org/officeDocument/2006/relationships/hyperlink" Target="http://mymy47.centerblog.net/rub-noel-personnages--4.html" TargetMode="External"/><Relationship Id="rId9" Type="http://schemas.openxmlformats.org/officeDocument/2006/relationships/image" Target="../media/image52.png"/><Relationship Id="rId14" Type="http://schemas.openxmlformats.org/officeDocument/2006/relationships/hyperlink" Target="http://mymy47.centerblog.net/rub-glister--4.html" TargetMode="External"/><Relationship Id="rId22" Type="http://schemas.openxmlformats.org/officeDocument/2006/relationships/image" Target="../media/image8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salons--4.html" TargetMode="External"/><Relationship Id="rId13" Type="http://schemas.openxmlformats.org/officeDocument/2006/relationships/hyperlink" Target="http://mymy47.centerblog.net/rub-enfants--6.html" TargetMode="External"/><Relationship Id="rId18" Type="http://schemas.openxmlformats.org/officeDocument/2006/relationships/image" Target="../media/image21.png"/><Relationship Id="rId3" Type="http://schemas.openxmlformats.org/officeDocument/2006/relationships/image" Target="../media/image47.gif"/><Relationship Id="rId21" Type="http://schemas.openxmlformats.org/officeDocument/2006/relationships/image" Target="../media/image95.png"/><Relationship Id="rId7" Type="http://schemas.openxmlformats.org/officeDocument/2006/relationships/image" Target="../media/image14.png"/><Relationship Id="rId12" Type="http://schemas.openxmlformats.org/officeDocument/2006/relationships/image" Target="../media/image54.gif"/><Relationship Id="rId17" Type="http://schemas.openxmlformats.org/officeDocument/2006/relationships/image" Target="../media/image41.gif"/><Relationship Id="rId2" Type="http://schemas.openxmlformats.org/officeDocument/2006/relationships/image" Target="../media/image89.jpeg"/><Relationship Id="rId16" Type="http://schemas.openxmlformats.org/officeDocument/2006/relationships/image" Target="../media/image92.png"/><Relationship Id="rId20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cheminees-poeles-a-foyer-libre-.html" TargetMode="External"/><Relationship Id="rId11" Type="http://schemas.openxmlformats.org/officeDocument/2006/relationships/image" Target="../media/image28.gif"/><Relationship Id="rId24" Type="http://schemas.openxmlformats.org/officeDocument/2006/relationships/image" Target="../media/image97.gif"/><Relationship Id="rId5" Type="http://schemas.openxmlformats.org/officeDocument/2006/relationships/image" Target="../media/image13.gif"/><Relationship Id="rId15" Type="http://schemas.openxmlformats.org/officeDocument/2006/relationships/hyperlink" Target="http://mymy47.centerblog.net/rub-noel-cadeaux-decoration--3.html" TargetMode="External"/><Relationship Id="rId23" Type="http://schemas.openxmlformats.org/officeDocument/2006/relationships/hyperlink" Target="http://mymy47.centerblog.net/rub-noel-joyeux-noel-.html" TargetMode="External"/><Relationship Id="rId10" Type="http://schemas.openxmlformats.org/officeDocument/2006/relationships/image" Target="../media/image27.gif"/><Relationship Id="rId19" Type="http://schemas.openxmlformats.org/officeDocument/2006/relationships/image" Target="../media/image93.png"/><Relationship Id="rId4" Type="http://schemas.openxmlformats.org/officeDocument/2006/relationships/image" Target="../media/image90.png"/><Relationship Id="rId9" Type="http://schemas.openxmlformats.org/officeDocument/2006/relationships/image" Target="../media/image65.png"/><Relationship Id="rId14" Type="http://schemas.openxmlformats.org/officeDocument/2006/relationships/image" Target="../media/image91.png"/><Relationship Id="rId22" Type="http://schemas.openxmlformats.org/officeDocument/2006/relationships/image" Target="../media/image9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7" Type="http://schemas.openxmlformats.org/officeDocument/2006/relationships/image" Target="../media/image103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gif"/><Relationship Id="rId5" Type="http://schemas.openxmlformats.org/officeDocument/2006/relationships/image" Target="../media/image101.gif"/><Relationship Id="rId4" Type="http://schemas.openxmlformats.org/officeDocument/2006/relationships/image" Target="../media/image10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http://cliparts.toutimages.com/festivite/noel/13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286248" y="3643314"/>
            <a:ext cx="1800191" cy="2500330"/>
          </a:xfrm>
          <a:prstGeom prst="rect">
            <a:avLst/>
          </a:prstGeom>
          <a:noFill/>
        </p:spPr>
      </p:pic>
      <p:pic>
        <p:nvPicPr>
          <p:cNvPr id="1038" name="Picture 14" descr="http://cliparts.toutimages.com/festivite/noel/208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69987" y="3643314"/>
            <a:ext cx="2774013" cy="2798781"/>
          </a:xfrm>
          <a:prstGeom prst="rect">
            <a:avLst/>
          </a:prstGeom>
          <a:noFill/>
        </p:spPr>
      </p:pic>
      <p:pic>
        <p:nvPicPr>
          <p:cNvPr id="1040" name="Picture 16" descr="http://cliparts.toutimages.com/festivite/noel/399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4000504"/>
            <a:ext cx="1285884" cy="2250298"/>
          </a:xfrm>
          <a:prstGeom prst="rect">
            <a:avLst/>
          </a:prstGeom>
          <a:noFill/>
        </p:spPr>
      </p:pic>
      <p:pic>
        <p:nvPicPr>
          <p:cNvPr id="1042" name="Picture 18" descr="http://cliparts.toutimages.com/festivite/noel/19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714752"/>
            <a:ext cx="1214414" cy="2509790"/>
          </a:xfrm>
          <a:prstGeom prst="rect">
            <a:avLst/>
          </a:prstGeom>
          <a:noFill/>
        </p:spPr>
      </p:pic>
      <p:pic>
        <p:nvPicPr>
          <p:cNvPr id="1026" name="Picture 2" descr="GIF ENFANTS">
            <a:hlinkClick r:id="rId8" tooltip="Agrandir l'image de georgessylviemarie.centerblog.net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3524250"/>
            <a:ext cx="2857500" cy="3333750"/>
          </a:xfrm>
          <a:prstGeom prst="rect">
            <a:avLst/>
          </a:prstGeom>
          <a:noFill/>
        </p:spPr>
      </p:pic>
      <p:pic>
        <p:nvPicPr>
          <p:cNvPr id="1028" name="Picture 4" descr="GIF ENFANTS">
            <a:hlinkClick r:id="rId10" tooltip="Agrandir l'image de georgessylviemarie.centerblog.net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flipH="1">
            <a:off x="2143108" y="3929066"/>
            <a:ext cx="1417451" cy="2386010"/>
          </a:xfrm>
          <a:prstGeom prst="rect">
            <a:avLst/>
          </a:prstGeom>
          <a:noFill/>
        </p:spPr>
      </p:pic>
      <p:pic>
        <p:nvPicPr>
          <p:cNvPr id="1034" name="Picture 10" descr="http://cliparts.toutimages.com/festivite/noel/040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2000240"/>
            <a:ext cx="1495425" cy="1895476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1714480" y="0"/>
            <a:ext cx="4578497" cy="514351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rtlCol="0">
            <a:prstTxWarp prst="textCascadeDown">
              <a:avLst/>
            </a:prstTxWarp>
            <a:spAutoFit/>
          </a:bodyPr>
          <a:lstStyle/>
          <a:p>
            <a:r>
              <a:rPr lang="fr-FR" sz="6000" b="1" dirty="0">
                <a:blipFill>
                  <a:blip r:embed="rId13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JOYEUX NOËL 2011</a:t>
            </a:r>
          </a:p>
          <a:p>
            <a:r>
              <a:rPr lang="fr-FR" sz="6000" b="1" dirty="0">
                <a:blipFill>
                  <a:blip r:embed="rId13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  </a:t>
            </a:r>
          </a:p>
          <a:p>
            <a:r>
              <a:rPr lang="fr-FR" sz="6000" b="1" dirty="0">
                <a:blipFill>
                  <a:blip r:embed="rId13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 </a:t>
            </a:r>
          </a:p>
        </p:txBody>
      </p:sp>
    </p:spTree>
  </p:cSld>
  <p:clrMapOvr>
    <a:masterClrMapping/>
  </p:clrMapOvr>
  <p:transition advTm="10000">
    <p:sndAc>
      <p:stSnd>
        <p:snd r:embed="rId2" name="vive le vent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8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2" name="Image 1" descr="Image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9163540" cy="6858000"/>
          </a:xfrm>
          <a:prstGeom prst="rect">
            <a:avLst/>
          </a:prstGeom>
        </p:spPr>
      </p:pic>
      <p:sp>
        <p:nvSpPr>
          <p:cNvPr id="11" name="Cylindre 10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2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13" name="Picture 7" descr="poè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16" name="Image 15" descr="zinp0ek7.png"/>
          <p:cNvPicPr>
            <a:picLocks noChangeAspect="1"/>
          </p:cNvPicPr>
          <p:nvPr/>
        </p:nvPicPr>
        <p:blipFill>
          <a:blip r:embed="rId9"/>
          <a:srcRect r="41074" b="4975"/>
          <a:stretch>
            <a:fillRect/>
          </a:stretch>
        </p:blipFill>
        <p:spPr>
          <a:xfrm>
            <a:off x="0" y="3357562"/>
            <a:ext cx="2357454" cy="1571636"/>
          </a:xfrm>
          <a:prstGeom prst="rect">
            <a:avLst/>
          </a:prstGeom>
        </p:spPr>
      </p:pic>
      <p:pic>
        <p:nvPicPr>
          <p:cNvPr id="18" name="Image 17" descr="zinp0ek7.png"/>
          <p:cNvPicPr>
            <a:picLocks noChangeAspect="1"/>
          </p:cNvPicPr>
          <p:nvPr/>
        </p:nvPicPr>
        <p:blipFill>
          <a:blip r:embed="rId9"/>
          <a:srcRect l="62200"/>
          <a:stretch>
            <a:fillRect/>
          </a:stretch>
        </p:blipFill>
        <p:spPr>
          <a:xfrm flipH="1">
            <a:off x="0" y="4522195"/>
            <a:ext cx="1857356" cy="2073365"/>
          </a:xfrm>
          <a:prstGeom prst="rect">
            <a:avLst/>
          </a:prstGeom>
        </p:spPr>
      </p:pic>
      <p:pic>
        <p:nvPicPr>
          <p:cNvPr id="23" name="Image 22" descr="93ac863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8596" y="3286124"/>
            <a:ext cx="1415554" cy="1014875"/>
          </a:xfrm>
          <a:prstGeom prst="rect">
            <a:avLst/>
          </a:prstGeom>
        </p:spPr>
      </p:pic>
      <p:pic>
        <p:nvPicPr>
          <p:cNvPr id="24" name="Image 23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28345">
            <a:off x="0" y="928670"/>
            <a:ext cx="2071670" cy="419100"/>
          </a:xfrm>
          <a:prstGeom prst="rect">
            <a:avLst/>
          </a:prstGeom>
        </p:spPr>
      </p:pic>
      <p:pic>
        <p:nvPicPr>
          <p:cNvPr id="25" name="Image 24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80000">
            <a:off x="5718842" y="1266610"/>
            <a:ext cx="1584000" cy="398203"/>
          </a:xfrm>
          <a:prstGeom prst="rect">
            <a:avLst/>
          </a:prstGeom>
        </p:spPr>
      </p:pic>
      <p:pic>
        <p:nvPicPr>
          <p:cNvPr id="27" name="Image 26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480000">
            <a:off x="2071670" y="928670"/>
            <a:ext cx="1770680" cy="500066"/>
          </a:xfrm>
          <a:prstGeom prst="rect">
            <a:avLst/>
          </a:prstGeom>
        </p:spPr>
      </p:pic>
      <p:pic>
        <p:nvPicPr>
          <p:cNvPr id="15" name="Picture 2" descr="gif joyeux noêl">
            <a:hlinkClick r:id="rId12" tooltip="Agrandir l'image de mycenes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857488" y="0"/>
            <a:ext cx="3248194" cy="1557394"/>
          </a:xfrm>
          <a:prstGeom prst="rect">
            <a:avLst/>
          </a:prstGeom>
          <a:noFill/>
        </p:spPr>
      </p:pic>
      <p:pic>
        <p:nvPicPr>
          <p:cNvPr id="26" name="Image 25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840000">
            <a:off x="3939260" y="1045049"/>
            <a:ext cx="1771015" cy="443474"/>
          </a:xfrm>
          <a:prstGeom prst="rect">
            <a:avLst/>
          </a:prstGeom>
        </p:spPr>
      </p:pic>
      <p:pic>
        <p:nvPicPr>
          <p:cNvPr id="28" name="Image 27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80000">
            <a:off x="7416866" y="1186013"/>
            <a:ext cx="1656000" cy="445760"/>
          </a:xfrm>
          <a:prstGeom prst="rect">
            <a:avLst/>
          </a:prstGeom>
        </p:spPr>
      </p:pic>
      <p:pic>
        <p:nvPicPr>
          <p:cNvPr id="14" name="Picture 3" descr="G:\noel\sapins\0chywggt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357950" y="928670"/>
            <a:ext cx="2786050" cy="4819650"/>
          </a:xfrm>
          <a:prstGeom prst="rect">
            <a:avLst/>
          </a:prstGeom>
          <a:noFill/>
        </p:spPr>
      </p:pic>
      <p:pic>
        <p:nvPicPr>
          <p:cNvPr id="17" name="Image 16" descr="zinp0ek7.png"/>
          <p:cNvPicPr>
            <a:picLocks noChangeAspect="1"/>
          </p:cNvPicPr>
          <p:nvPr/>
        </p:nvPicPr>
        <p:blipFill>
          <a:blip r:embed="rId9"/>
          <a:srcRect l="62200"/>
          <a:stretch>
            <a:fillRect/>
          </a:stretch>
        </p:blipFill>
        <p:spPr>
          <a:xfrm>
            <a:off x="2737138" y="3571876"/>
            <a:ext cx="1620548" cy="1687951"/>
          </a:xfrm>
          <a:prstGeom prst="rect">
            <a:avLst/>
          </a:prstGeom>
        </p:spPr>
      </p:pic>
      <p:pic>
        <p:nvPicPr>
          <p:cNvPr id="19" name="Picture 8" descr="http://cliparts.toutimages.com/personnages/enfants/060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 flipH="1">
            <a:off x="6000760" y="3071810"/>
            <a:ext cx="1214446" cy="2228850"/>
          </a:xfrm>
          <a:prstGeom prst="rect">
            <a:avLst/>
          </a:prstGeom>
          <a:noFill/>
        </p:spPr>
      </p:pic>
      <p:pic>
        <p:nvPicPr>
          <p:cNvPr id="20" name="Image 19" descr="hcafc6sz.png"/>
          <p:cNvPicPr>
            <a:picLocks noChangeAspect="1"/>
          </p:cNvPicPr>
          <p:nvPr/>
        </p:nvPicPr>
        <p:blipFill>
          <a:blip r:embed="rId1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21" name="Image 20" descr="taosts3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00430" y="4429132"/>
            <a:ext cx="1428760" cy="497290"/>
          </a:xfrm>
          <a:prstGeom prst="rect">
            <a:avLst/>
          </a:prstGeom>
        </p:spPr>
      </p:pic>
      <p:pic>
        <p:nvPicPr>
          <p:cNvPr id="22" name="Image 21" descr="taosts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86314" y="4357694"/>
            <a:ext cx="1643074" cy="625327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16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10" name="Image 9" descr="Image7.png"/>
          <p:cNvPicPr>
            <a:picLocks noChangeAspect="1"/>
          </p:cNvPicPr>
          <p:nvPr/>
        </p:nvPicPr>
        <p:blipFill>
          <a:blip r:embed="rId5"/>
          <a:srcRect l="773"/>
          <a:stretch>
            <a:fillRect/>
          </a:stretch>
        </p:blipFill>
        <p:spPr>
          <a:xfrm>
            <a:off x="0" y="0"/>
            <a:ext cx="9171064" cy="6858000"/>
          </a:xfrm>
          <a:prstGeom prst="rect">
            <a:avLst/>
          </a:prstGeom>
        </p:spPr>
      </p:pic>
      <p:pic>
        <p:nvPicPr>
          <p:cNvPr id="25" name="Image 24" descr="dyn004_original_325_45_gif_2568700_83ecdee40d947c7c30b618fc15ad6e6c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44020">
            <a:off x="5562556" y="1310574"/>
            <a:ext cx="3637481" cy="503651"/>
          </a:xfrm>
          <a:prstGeom prst="rect">
            <a:avLst/>
          </a:prstGeom>
        </p:spPr>
      </p:pic>
      <p:sp>
        <p:nvSpPr>
          <p:cNvPr id="6" name="Cylindre 5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8" name="Picture 7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9" name="Image 8" descr="l3x84mmw.gif"/>
          <p:cNvPicPr>
            <a:picLocks noChangeAspect="1"/>
          </p:cNvPicPr>
          <p:nvPr/>
        </p:nvPicPr>
        <p:blipFill>
          <a:blip r:embed="rId10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1" name="Image 10" descr="dyn003_original_264_348_gif_2595077_222e5738b3e069780508dda3b8df6e39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12" name="Picture 2" descr="glistter">
            <a:hlinkClick r:id="rId1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429520" y="857232"/>
            <a:ext cx="742950" cy="833437"/>
          </a:xfrm>
          <a:prstGeom prst="star5">
            <a:avLst/>
          </a:prstGeom>
          <a:noFill/>
        </p:spPr>
      </p:pic>
      <p:pic>
        <p:nvPicPr>
          <p:cNvPr id="13" name="Image 12" descr="zinp0ek7.png"/>
          <p:cNvPicPr>
            <a:picLocks noChangeAspect="1"/>
          </p:cNvPicPr>
          <p:nvPr/>
        </p:nvPicPr>
        <p:blipFill>
          <a:blip r:embed="rId14">
            <a:grayscl/>
            <a:lum bright="10000"/>
          </a:blip>
          <a:stretch>
            <a:fillRect/>
          </a:stretch>
        </p:blipFill>
        <p:spPr>
          <a:xfrm>
            <a:off x="0" y="3357562"/>
            <a:ext cx="4147268" cy="1714512"/>
          </a:xfrm>
          <a:prstGeom prst="rect">
            <a:avLst/>
          </a:prstGeom>
        </p:spPr>
      </p:pic>
      <p:pic>
        <p:nvPicPr>
          <p:cNvPr id="19" name="Image 18" descr="d6176cb3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85852" y="2714620"/>
            <a:ext cx="1609760" cy="2767007"/>
          </a:xfrm>
          <a:prstGeom prst="rect">
            <a:avLst/>
          </a:prstGeom>
        </p:spPr>
      </p:pic>
      <p:pic>
        <p:nvPicPr>
          <p:cNvPr id="21" name="Image 20" descr="5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29389" y="4429132"/>
            <a:ext cx="2714611" cy="1071570"/>
          </a:xfrm>
          <a:prstGeom prst="rect">
            <a:avLst/>
          </a:prstGeom>
        </p:spPr>
      </p:pic>
      <p:pic>
        <p:nvPicPr>
          <p:cNvPr id="15" name="Image 14" descr="hcafc6sz.png"/>
          <p:cNvPicPr>
            <a:picLocks noChangeAspect="1"/>
          </p:cNvPicPr>
          <p:nvPr/>
        </p:nvPicPr>
        <p:blipFill>
          <a:blip r:embed="rId17">
            <a:grayscl/>
            <a:lum bright="40000"/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17" name="Image 16" descr="Foie_gras_mangu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57752" y="4572008"/>
            <a:ext cx="1111566" cy="338661"/>
          </a:xfrm>
          <a:prstGeom prst="rect">
            <a:avLst/>
          </a:prstGeom>
        </p:spPr>
      </p:pic>
      <p:pic>
        <p:nvPicPr>
          <p:cNvPr id="18" name="Image 17" descr="Assiette_compos_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43306" y="4500570"/>
            <a:ext cx="1214446" cy="432926"/>
          </a:xfrm>
          <a:prstGeom prst="rect">
            <a:avLst/>
          </a:prstGeom>
        </p:spPr>
      </p:pic>
      <p:pic>
        <p:nvPicPr>
          <p:cNvPr id="8194" name="Picture 2" descr="joyeux noël ">
            <a:hlinkClick r:id="rId20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142976" y="0"/>
            <a:ext cx="6234466" cy="128586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17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2" name="Image 1" descr="Image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9183077" cy="6858000"/>
          </a:xfrm>
          <a:prstGeom prst="rect">
            <a:avLst/>
          </a:prstGeom>
        </p:spPr>
      </p:pic>
      <p:sp>
        <p:nvSpPr>
          <p:cNvPr id="6" name="Cylindre 5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8" name="Picture 7" descr="poè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9" name="Picture 5" descr="C:\Documents and Settings\Administrateur\Mes documents\Mes images\58qhg3wo.png"/>
          <p:cNvPicPr>
            <a:picLocks noChangeAspect="1" noChangeArrowheads="1"/>
          </p:cNvPicPr>
          <p:nvPr/>
        </p:nvPicPr>
        <p:blipFill>
          <a:blip r:embed="rId9"/>
          <a:srcRect l="32180" r="28485"/>
          <a:stretch>
            <a:fillRect/>
          </a:stretch>
        </p:blipFill>
        <p:spPr bwMode="auto">
          <a:xfrm>
            <a:off x="0" y="3357562"/>
            <a:ext cx="2285984" cy="2674691"/>
          </a:xfrm>
          <a:prstGeom prst="rect">
            <a:avLst/>
          </a:prstGeom>
          <a:noFill/>
        </p:spPr>
      </p:pic>
      <p:pic>
        <p:nvPicPr>
          <p:cNvPr id="10" name="Picture 6" descr="C:\Documents and Settings\Administrateur\Mes documents\Mes images\58qhg3wo.png"/>
          <p:cNvPicPr>
            <a:picLocks noChangeAspect="1" noChangeArrowheads="1"/>
          </p:cNvPicPr>
          <p:nvPr/>
        </p:nvPicPr>
        <p:blipFill>
          <a:blip r:embed="rId9"/>
          <a:srcRect r="71454"/>
          <a:stretch>
            <a:fillRect/>
          </a:stretch>
        </p:blipFill>
        <p:spPr bwMode="auto">
          <a:xfrm flipH="1">
            <a:off x="2643174" y="2357430"/>
            <a:ext cx="1571636" cy="2800255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0"/>
          <a:srcRect l="12917" t="11193" r="12587" b="16045"/>
          <a:stretch>
            <a:fillRect/>
          </a:stretch>
        </p:blipFill>
        <p:spPr>
          <a:xfrm>
            <a:off x="6286512" y="928670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3" name="Image 12" descr="dyn003_original_264_348_gif_2595077_222e5738b3e069780508dda3b8df6e39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420" y="1500174"/>
            <a:ext cx="2714612" cy="4143404"/>
          </a:xfrm>
          <a:prstGeom prst="rect">
            <a:avLst/>
          </a:prstGeom>
        </p:spPr>
      </p:pic>
      <p:pic>
        <p:nvPicPr>
          <p:cNvPr id="14" name="Picture 4" descr="glistter">
            <a:hlinkClick r:id="rId1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58082" y="857232"/>
            <a:ext cx="785818" cy="785818"/>
          </a:xfrm>
          <a:prstGeom prst="star5">
            <a:avLst/>
          </a:prstGeom>
          <a:noFill/>
        </p:spPr>
      </p:pic>
      <p:pic>
        <p:nvPicPr>
          <p:cNvPr id="20" name="Image 19" descr="32937661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3429000"/>
            <a:ext cx="2627219" cy="3429000"/>
          </a:xfrm>
          <a:prstGeom prst="rect">
            <a:avLst/>
          </a:prstGeom>
        </p:spPr>
      </p:pic>
      <p:pic>
        <p:nvPicPr>
          <p:cNvPr id="21" name="Image 20" descr="c5de1aeb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429388" y="4286255"/>
            <a:ext cx="1571636" cy="1638043"/>
          </a:xfrm>
          <a:prstGeom prst="rect">
            <a:avLst/>
          </a:prstGeom>
        </p:spPr>
      </p:pic>
      <p:pic>
        <p:nvPicPr>
          <p:cNvPr id="22" name="Image 21" descr="f12qqqek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91500" y="4429132"/>
            <a:ext cx="952500" cy="1095375"/>
          </a:xfrm>
          <a:prstGeom prst="rect">
            <a:avLst/>
          </a:prstGeom>
        </p:spPr>
      </p:pic>
      <p:pic>
        <p:nvPicPr>
          <p:cNvPr id="15" name="Image 14" descr="hcafc6sz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18" name="Image 17" descr="Noix_de_st_jacques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86182" y="4429132"/>
            <a:ext cx="1143008" cy="466460"/>
          </a:xfrm>
          <a:prstGeom prst="rect">
            <a:avLst/>
          </a:prstGeom>
        </p:spPr>
      </p:pic>
      <p:pic>
        <p:nvPicPr>
          <p:cNvPr id="19" name="Image 18" descr="guacamolesaumon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929190" y="4500570"/>
            <a:ext cx="1143008" cy="479317"/>
          </a:xfrm>
          <a:prstGeom prst="rect">
            <a:avLst/>
          </a:prstGeom>
        </p:spPr>
      </p:pic>
      <p:pic>
        <p:nvPicPr>
          <p:cNvPr id="7170" name="Picture 2" descr="joyeux noël ">
            <a:hlinkClick r:id="rId20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28662" y="0"/>
            <a:ext cx="6159269" cy="1285860"/>
          </a:xfrm>
          <a:prstGeom prst="rect">
            <a:avLst/>
          </a:prstGeom>
          <a:noFill/>
        </p:spPr>
      </p:pic>
      <p:pic>
        <p:nvPicPr>
          <p:cNvPr id="23" name="Image 22" descr="47283109.gif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1000108"/>
            <a:ext cx="3786182" cy="1571625"/>
          </a:xfrm>
          <a:prstGeom prst="rect">
            <a:avLst/>
          </a:prstGeom>
        </p:spPr>
      </p:pic>
      <p:pic>
        <p:nvPicPr>
          <p:cNvPr id="24" name="Image 23" descr="47283109.gif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 rot="-360000">
            <a:off x="5559208" y="1289179"/>
            <a:ext cx="3859698" cy="168830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32f306d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5872">
            <a:off x="6138387" y="2715663"/>
            <a:ext cx="2762250" cy="1714500"/>
          </a:xfrm>
          <a:prstGeom prst="rect">
            <a:avLst/>
          </a:prstGeom>
        </p:spPr>
      </p:pic>
      <p:pic>
        <p:nvPicPr>
          <p:cNvPr id="2" name="Image 1" descr="Image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0" y="-125841"/>
            <a:ext cx="9358346" cy="6983841"/>
          </a:xfrm>
          <a:prstGeom prst="rect">
            <a:avLst/>
          </a:prstGeom>
        </p:spPr>
      </p:pic>
      <p:pic>
        <p:nvPicPr>
          <p:cNvPr id="27" name="Image 26" descr="db18d87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0" y="0"/>
            <a:ext cx="3333750" cy="3333750"/>
          </a:xfrm>
          <a:prstGeom prst="rect">
            <a:avLst/>
          </a:prstGeom>
        </p:spPr>
      </p:pic>
      <p:pic>
        <p:nvPicPr>
          <p:cNvPr id="9" name="Image 8" descr="7de2f6f9.jpg"/>
          <p:cNvPicPr>
            <a:picLocks noChangeAspect="1"/>
          </p:cNvPicPr>
          <p:nvPr/>
        </p:nvPicPr>
        <p:blipFill>
          <a:blip r:embed="rId6"/>
          <a:srcRect l="44271" b="10811"/>
          <a:stretch>
            <a:fillRect/>
          </a:stretch>
        </p:blipFill>
        <p:spPr>
          <a:xfrm>
            <a:off x="4071934" y="1285860"/>
            <a:ext cx="1332455" cy="2000264"/>
          </a:xfrm>
          <a:prstGeom prst="star7">
            <a:avLst>
              <a:gd name="adj" fmla="val 42975"/>
              <a:gd name="hf" fmla="val 102572"/>
              <a:gd name="vf" fmla="val 105210"/>
            </a:avLst>
          </a:prstGeom>
          <a:effectLst>
            <a:softEdge rad="127000"/>
          </a:effectLst>
        </p:spPr>
      </p:pic>
      <p:sp>
        <p:nvSpPr>
          <p:cNvPr id="10" name="Cylindre 9"/>
          <p:cNvSpPr/>
          <p:nvPr/>
        </p:nvSpPr>
        <p:spPr>
          <a:xfrm flipV="1">
            <a:off x="4420660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1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24436" y="3248029"/>
            <a:ext cx="419100" cy="752475"/>
          </a:xfrm>
          <a:prstGeom prst="rect">
            <a:avLst/>
          </a:prstGeom>
          <a:noFill/>
        </p:spPr>
      </p:pic>
      <p:pic>
        <p:nvPicPr>
          <p:cNvPr id="12" name="Picture 4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72032" y="3000372"/>
            <a:ext cx="685720" cy="1504944"/>
          </a:xfrm>
          <a:prstGeom prst="rect">
            <a:avLst/>
          </a:prstGeom>
          <a:noFill/>
        </p:spPr>
      </p:pic>
      <p:pic>
        <p:nvPicPr>
          <p:cNvPr id="13" name="Picture 2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 bright="-10000"/>
          </a:blip>
          <a:srcRect r="66250"/>
          <a:stretch>
            <a:fillRect/>
          </a:stretch>
        </p:blipFill>
        <p:spPr bwMode="auto">
          <a:xfrm>
            <a:off x="0" y="5168940"/>
            <a:ext cx="1357290" cy="1689060"/>
          </a:xfrm>
          <a:prstGeom prst="rect">
            <a:avLst/>
          </a:prstGeom>
          <a:noFill/>
        </p:spPr>
      </p:pic>
      <p:pic>
        <p:nvPicPr>
          <p:cNvPr id="14" name="Picture 4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/>
          </a:blip>
          <a:srcRect l="39375"/>
          <a:stretch>
            <a:fillRect/>
          </a:stretch>
        </p:blipFill>
        <p:spPr bwMode="auto">
          <a:xfrm flipH="1">
            <a:off x="0" y="3357562"/>
            <a:ext cx="2449320" cy="1714512"/>
          </a:xfrm>
          <a:prstGeom prst="rect">
            <a:avLst/>
          </a:prstGeom>
          <a:noFill/>
        </p:spPr>
      </p:pic>
      <p:pic>
        <p:nvPicPr>
          <p:cNvPr id="15" name="Picture 2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 bright="-10000"/>
          </a:blip>
          <a:srcRect r="66250"/>
          <a:stretch>
            <a:fillRect/>
          </a:stretch>
        </p:blipFill>
        <p:spPr bwMode="auto">
          <a:xfrm flipH="1">
            <a:off x="2786050" y="3714752"/>
            <a:ext cx="1490674" cy="1689060"/>
          </a:xfrm>
          <a:prstGeom prst="rect">
            <a:avLst/>
          </a:prstGeom>
          <a:noFill/>
        </p:spPr>
      </p:pic>
      <p:pic>
        <p:nvPicPr>
          <p:cNvPr id="16" name="Image 15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7" name="Image 16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sp>
        <p:nvSpPr>
          <p:cNvPr id="18" name="Étoile à 5 branches 17"/>
          <p:cNvSpPr/>
          <p:nvPr/>
        </p:nvSpPr>
        <p:spPr>
          <a:xfrm>
            <a:off x="7429520" y="942964"/>
            <a:ext cx="714380" cy="700086"/>
          </a:xfrm>
          <a:prstGeom prst="star5">
            <a:avLst/>
          </a:pr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3" name="Image 22" descr="mod_article760103_15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21303998">
            <a:off x="207674" y="2789740"/>
            <a:ext cx="1815322" cy="1585913"/>
          </a:xfrm>
          <a:prstGeom prst="rect">
            <a:avLst/>
          </a:prstGeom>
        </p:spPr>
      </p:pic>
      <p:pic>
        <p:nvPicPr>
          <p:cNvPr id="24" name="Image 23" descr="0b7a6b69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145877" y="4357694"/>
            <a:ext cx="1640833" cy="1395409"/>
          </a:xfrm>
          <a:prstGeom prst="rect">
            <a:avLst/>
          </a:prstGeom>
        </p:spPr>
      </p:pic>
      <p:pic>
        <p:nvPicPr>
          <p:cNvPr id="26" name="Image 25" descr="3fb71df1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358082" y="4463817"/>
            <a:ext cx="1785918" cy="1255950"/>
          </a:xfrm>
          <a:prstGeom prst="rect">
            <a:avLst/>
          </a:prstGeom>
        </p:spPr>
      </p:pic>
      <p:pic>
        <p:nvPicPr>
          <p:cNvPr id="25" name="Image 24" descr="1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643702" y="4857760"/>
            <a:ext cx="1231526" cy="913381"/>
          </a:xfrm>
          <a:prstGeom prst="rect">
            <a:avLst/>
          </a:prstGeom>
        </p:spPr>
      </p:pic>
      <p:pic>
        <p:nvPicPr>
          <p:cNvPr id="19" name="Image 18" descr="hcafc6sz.png"/>
          <p:cNvPicPr>
            <a:picLocks noChangeAspect="1"/>
          </p:cNvPicPr>
          <p:nvPr/>
        </p:nvPicPr>
        <p:blipFill>
          <a:blip r:embed="rId19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20" name="Image 19" descr="gratin-aux-marron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428992" y="4214818"/>
            <a:ext cx="1608882" cy="685366"/>
          </a:xfrm>
          <a:prstGeom prst="rect">
            <a:avLst/>
          </a:prstGeom>
        </p:spPr>
      </p:pic>
      <p:pic>
        <p:nvPicPr>
          <p:cNvPr id="21" name="Image 20" descr="Pintade_morilles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857752" y="4357694"/>
            <a:ext cx="1475089" cy="598335"/>
          </a:xfrm>
          <a:prstGeom prst="rect">
            <a:avLst/>
          </a:prstGeom>
        </p:spPr>
      </p:pic>
      <p:pic>
        <p:nvPicPr>
          <p:cNvPr id="6146" name="Picture 2" descr="joyeux noël ">
            <a:hlinkClick r:id="rId2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071538" y="-1857412"/>
            <a:ext cx="5786478" cy="4339859"/>
          </a:xfrm>
          <a:prstGeom prst="rect">
            <a:avLst/>
          </a:prstGeom>
          <a:noFill/>
        </p:spPr>
      </p:pic>
      <p:pic>
        <p:nvPicPr>
          <p:cNvPr id="28" name="Image 27" descr="db18d87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5784" y="0"/>
            <a:ext cx="3333750" cy="314324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-0.72396 -0.1680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32f306d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5872">
            <a:off x="6138387" y="2715663"/>
            <a:ext cx="2762250" cy="1714500"/>
          </a:xfrm>
          <a:prstGeom prst="rect">
            <a:avLst/>
          </a:prstGeom>
        </p:spPr>
      </p:pic>
      <p:pic>
        <p:nvPicPr>
          <p:cNvPr id="2" name="Image 1" descr="Image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209389" cy="6858000"/>
          </a:xfrm>
          <a:prstGeom prst="rect">
            <a:avLst/>
          </a:prstGeom>
        </p:spPr>
      </p:pic>
      <p:pic>
        <p:nvPicPr>
          <p:cNvPr id="20" name="Image 19" descr="boule_noel_1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8783" y="1142984"/>
            <a:ext cx="1025217" cy="2857520"/>
          </a:xfrm>
          <a:prstGeom prst="rect">
            <a:avLst/>
          </a:prstGeom>
        </p:spPr>
      </p:pic>
      <p:sp>
        <p:nvSpPr>
          <p:cNvPr id="7" name="Cylindre 6"/>
          <p:cNvSpPr/>
          <p:nvPr/>
        </p:nvSpPr>
        <p:spPr>
          <a:xfrm flipV="1">
            <a:off x="4463438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67214" y="3248029"/>
            <a:ext cx="419100" cy="752475"/>
          </a:xfrm>
          <a:prstGeom prst="rect">
            <a:avLst/>
          </a:prstGeom>
          <a:noFill/>
        </p:spPr>
      </p:pic>
      <p:pic>
        <p:nvPicPr>
          <p:cNvPr id="9" name="Picture 4" descr="poè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14810" y="3000372"/>
            <a:ext cx="685720" cy="1504944"/>
          </a:xfrm>
          <a:prstGeom prst="rect">
            <a:avLst/>
          </a:prstGeom>
          <a:noFill/>
        </p:spPr>
      </p:pic>
      <p:pic>
        <p:nvPicPr>
          <p:cNvPr id="10" name="Picture 8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1" name="Picture 10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2" name="Picture 10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sp>
        <p:nvSpPr>
          <p:cNvPr id="13" name="Étoile à 5 branches 12"/>
          <p:cNvSpPr/>
          <p:nvPr/>
        </p:nvSpPr>
        <p:spPr>
          <a:xfrm>
            <a:off x="7429520" y="1000108"/>
            <a:ext cx="714380" cy="700086"/>
          </a:xfrm>
          <a:prstGeom prst="star5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5" name="Image 14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5122" name="Picture 2" descr="enfant">
            <a:hlinkClick r:id="rId1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14282" y="2928934"/>
            <a:ext cx="2000232" cy="1805241"/>
          </a:xfrm>
          <a:prstGeom prst="rect">
            <a:avLst/>
          </a:prstGeom>
          <a:noFill/>
        </p:spPr>
      </p:pic>
      <p:pic>
        <p:nvPicPr>
          <p:cNvPr id="18" name="Image 17" descr="Image31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7950" y="4572008"/>
            <a:ext cx="2786050" cy="852490"/>
          </a:xfrm>
          <a:prstGeom prst="rect">
            <a:avLst/>
          </a:prstGeom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17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4593549"/>
            <a:ext cx="5072098" cy="2264451"/>
          </a:xfrm>
          <a:prstGeom prst="rect">
            <a:avLst/>
          </a:prstGeom>
        </p:spPr>
      </p:pic>
      <p:pic>
        <p:nvPicPr>
          <p:cNvPr id="4098" name="Picture 2" descr="nouritures ">
            <a:hlinkClick r:id="rId1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357686" y="4286256"/>
            <a:ext cx="2133600" cy="709608"/>
          </a:xfrm>
          <a:prstGeom prst="rect">
            <a:avLst/>
          </a:prstGeom>
          <a:noFill/>
        </p:spPr>
      </p:pic>
      <p:pic>
        <p:nvPicPr>
          <p:cNvPr id="4100" name="Picture 4" descr="nouritures ">
            <a:hlinkClick r:id="rId2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3428992" y="4357694"/>
            <a:ext cx="1238250" cy="828673"/>
          </a:xfrm>
          <a:prstGeom prst="rect">
            <a:avLst/>
          </a:prstGeom>
          <a:noFill/>
        </p:spPr>
      </p:pic>
      <p:pic>
        <p:nvPicPr>
          <p:cNvPr id="5124" name="Picture 4" descr="joyeux noël ">
            <a:hlinkClick r:id="rId2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714480" y="0"/>
            <a:ext cx="5235940" cy="1238231"/>
          </a:xfrm>
          <a:prstGeom prst="rect">
            <a:avLst/>
          </a:prstGeom>
          <a:noFill/>
        </p:spPr>
      </p:pic>
      <p:pic>
        <p:nvPicPr>
          <p:cNvPr id="19" name="Image 18" descr="boule_noel_1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1285861"/>
            <a:ext cx="1025217" cy="285752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3.33333E-6 L -0.43317 -0.12592 " pathEditMode="relative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17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2" name="Image 1" descr="Image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00" y="1"/>
            <a:ext cx="9163540" cy="6858000"/>
          </a:xfrm>
          <a:prstGeom prst="rect">
            <a:avLst/>
          </a:prstGeom>
        </p:spPr>
      </p:pic>
      <p:sp>
        <p:nvSpPr>
          <p:cNvPr id="7" name="Cylindre 6"/>
          <p:cNvSpPr/>
          <p:nvPr/>
        </p:nvSpPr>
        <p:spPr>
          <a:xfrm flipV="1">
            <a:off x="4463438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67214" y="3248029"/>
            <a:ext cx="419100" cy="752475"/>
          </a:xfrm>
          <a:prstGeom prst="rect">
            <a:avLst/>
          </a:prstGeom>
          <a:noFill/>
        </p:spPr>
      </p:pic>
      <p:pic>
        <p:nvPicPr>
          <p:cNvPr id="9" name="Picture 4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3000372"/>
            <a:ext cx="685720" cy="1504944"/>
          </a:xfrm>
          <a:prstGeom prst="rect">
            <a:avLst/>
          </a:prstGeom>
          <a:noFill/>
        </p:spPr>
      </p:pic>
      <p:pic>
        <p:nvPicPr>
          <p:cNvPr id="10" name="Picture 8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1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2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pic>
        <p:nvPicPr>
          <p:cNvPr id="13" name="Image 12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15" name="Picture 4" descr="glistter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429520" y="857232"/>
            <a:ext cx="785818" cy="785818"/>
          </a:xfrm>
          <a:prstGeom prst="star5">
            <a:avLst/>
          </a:prstGeom>
          <a:noFill/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3074" name="Picture 2" descr="nouritures ">
            <a:hlinkClick r:id="rId1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786182" y="4071942"/>
            <a:ext cx="1357322" cy="941442"/>
          </a:xfrm>
          <a:prstGeom prst="rect">
            <a:avLst/>
          </a:prstGeom>
          <a:noFill/>
        </p:spPr>
      </p:pic>
      <p:pic>
        <p:nvPicPr>
          <p:cNvPr id="3076" name="Picture 4" descr="nouritures ">
            <a:hlinkClick r:id="rId1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929190" y="4500570"/>
            <a:ext cx="1500198" cy="642930"/>
          </a:xfrm>
          <a:prstGeom prst="rect">
            <a:avLst/>
          </a:prstGeom>
          <a:noFill/>
        </p:spPr>
      </p:pic>
      <p:pic>
        <p:nvPicPr>
          <p:cNvPr id="4098" name="Picture 2" descr="enfant">
            <a:hlinkClick r:id="rId2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000100" y="3357562"/>
            <a:ext cx="1866900" cy="2771776"/>
          </a:xfrm>
          <a:prstGeom prst="rect">
            <a:avLst/>
          </a:prstGeom>
          <a:noFill/>
        </p:spPr>
      </p:pic>
      <p:pic>
        <p:nvPicPr>
          <p:cNvPr id="19" name="Image 18" descr="0_9330a_29399ef5_XL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705595" y="4572008"/>
            <a:ext cx="2438405" cy="1075946"/>
          </a:xfrm>
          <a:prstGeom prst="rect">
            <a:avLst/>
          </a:prstGeom>
        </p:spPr>
      </p:pic>
      <p:pic>
        <p:nvPicPr>
          <p:cNvPr id="4100" name="Picture 4" descr="joyeux noël ">
            <a:hlinkClick r:id="rId2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500166" y="0"/>
            <a:ext cx="6154522" cy="1333482"/>
          </a:xfrm>
          <a:prstGeom prst="rect">
            <a:avLst/>
          </a:prstGeom>
          <a:noFill/>
        </p:spPr>
      </p:pic>
      <p:pic>
        <p:nvPicPr>
          <p:cNvPr id="20" name="Image 19" descr="dyn004_original_101_110_gif_2568700_f681404cd27c8f073cf55acc936ce3fa.gif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857884" y="2428868"/>
            <a:ext cx="962025" cy="1047750"/>
          </a:xfrm>
          <a:prstGeom prst="rect">
            <a:avLst/>
          </a:prstGeom>
        </p:spPr>
      </p:pic>
      <p:pic>
        <p:nvPicPr>
          <p:cNvPr id="21" name="Image 20" descr="dyn004_original_101_110_gif_2568700_f681404cd27c8f073cf55acc936ce3fa.gif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181975" y="1357298"/>
            <a:ext cx="962025" cy="104775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21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0" y="0"/>
            <a:ext cx="9163514" cy="6858000"/>
          </a:xfrm>
          <a:prstGeom prst="rect">
            <a:avLst/>
          </a:prstGeom>
        </p:spPr>
      </p:pic>
      <p:sp>
        <p:nvSpPr>
          <p:cNvPr id="10" name="Cylindre 9"/>
          <p:cNvSpPr/>
          <p:nvPr/>
        </p:nvSpPr>
        <p:spPr>
          <a:xfrm flipV="1">
            <a:off x="4463438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1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67214" y="3248029"/>
            <a:ext cx="419100" cy="752475"/>
          </a:xfrm>
          <a:prstGeom prst="rect">
            <a:avLst/>
          </a:prstGeom>
          <a:noFill/>
        </p:spPr>
      </p:pic>
      <p:pic>
        <p:nvPicPr>
          <p:cNvPr id="12" name="Picture 4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3000372"/>
            <a:ext cx="685720" cy="1504944"/>
          </a:xfrm>
          <a:prstGeom prst="rect">
            <a:avLst/>
          </a:prstGeom>
          <a:noFill/>
        </p:spPr>
      </p:pic>
      <p:pic>
        <p:nvPicPr>
          <p:cNvPr id="13" name="Picture 8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4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5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pic>
        <p:nvPicPr>
          <p:cNvPr id="16" name="Image 15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7" name="Image 16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18" name="Picture 4" descr="glistter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429520" y="857232"/>
            <a:ext cx="785818" cy="785818"/>
          </a:xfrm>
          <a:prstGeom prst="star5">
            <a:avLst/>
          </a:prstGeom>
          <a:noFill/>
        </p:spPr>
      </p:pic>
      <p:pic>
        <p:nvPicPr>
          <p:cNvPr id="3074" name="Picture 2" descr="enfant">
            <a:hlinkClick r:id="rId1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500166" y="3286124"/>
            <a:ext cx="1676400" cy="2409826"/>
          </a:xfrm>
          <a:prstGeom prst="rect">
            <a:avLst/>
          </a:prstGeom>
          <a:noFill/>
        </p:spPr>
      </p:pic>
      <p:pic>
        <p:nvPicPr>
          <p:cNvPr id="22" name="Image 21" descr="2kk7ytom.gif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072198" y="4214818"/>
            <a:ext cx="2386003" cy="1833519"/>
          </a:xfrm>
          <a:prstGeom prst="rect">
            <a:avLst/>
          </a:prstGeom>
        </p:spPr>
      </p:pic>
      <p:pic>
        <p:nvPicPr>
          <p:cNvPr id="23" name="Image 22" descr="2.gif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90098" y="4429133"/>
            <a:ext cx="1653902" cy="1428760"/>
          </a:xfrm>
          <a:prstGeom prst="rect">
            <a:avLst/>
          </a:prstGeom>
        </p:spPr>
      </p:pic>
      <p:pic>
        <p:nvPicPr>
          <p:cNvPr id="19" name="Image 18" descr="hcafc6sz.png"/>
          <p:cNvPicPr>
            <a:picLocks noChangeAspect="1"/>
          </p:cNvPicPr>
          <p:nvPr/>
        </p:nvPicPr>
        <p:blipFill>
          <a:blip r:embed="rId20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28794" y="4593549"/>
            <a:ext cx="4929222" cy="2264451"/>
          </a:xfrm>
          <a:prstGeom prst="rect">
            <a:avLst/>
          </a:prstGeom>
        </p:spPr>
      </p:pic>
      <p:pic>
        <p:nvPicPr>
          <p:cNvPr id="2050" name="Picture 2" descr="nouritures ">
            <a:hlinkClick r:id="rId2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714612" y="3584940"/>
            <a:ext cx="1714512" cy="1247525"/>
          </a:xfrm>
          <a:prstGeom prst="rect">
            <a:avLst/>
          </a:prstGeom>
          <a:noFill/>
        </p:spPr>
      </p:pic>
      <p:pic>
        <p:nvPicPr>
          <p:cNvPr id="2052" name="Picture 4" descr="nouritures ">
            <a:hlinkClick r:id="rId2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4143372" y="4143380"/>
            <a:ext cx="1785950" cy="845350"/>
          </a:xfrm>
          <a:prstGeom prst="rect">
            <a:avLst/>
          </a:prstGeom>
          <a:noFill/>
        </p:spPr>
      </p:pic>
      <p:pic>
        <p:nvPicPr>
          <p:cNvPr id="3076" name="Picture 4" descr="joyeux noël ">
            <a:hlinkClick r:id="rId2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000100" y="-285776"/>
            <a:ext cx="6286544" cy="2357454"/>
          </a:xfrm>
          <a:prstGeom prst="rect">
            <a:avLst/>
          </a:prstGeom>
          <a:noFill/>
        </p:spPr>
      </p:pic>
      <p:pic>
        <p:nvPicPr>
          <p:cNvPr id="24" name="Image 23" descr="dyn004_original_490_117_gif_2568700_e08d8413c52321b5783ea9364cf08109.gif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0" y="1000108"/>
            <a:ext cx="4000496" cy="1114425"/>
          </a:xfrm>
          <a:prstGeom prst="rect">
            <a:avLst/>
          </a:prstGeom>
        </p:spPr>
      </p:pic>
      <p:pic>
        <p:nvPicPr>
          <p:cNvPr id="25" name="Image 24" descr="dyn004_original_490_117_gif_2568700_e08d8413c52321b5783ea9364cf08109.gif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786182" y="1071546"/>
            <a:ext cx="5214942" cy="111442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32f306d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5872">
            <a:off x="6138387" y="2715663"/>
            <a:ext cx="2762250" cy="1714500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4"/>
          <a:srcRect l="425" r="778"/>
          <a:stretch>
            <a:fillRect/>
          </a:stretch>
        </p:blipFill>
        <p:spPr>
          <a:xfrm>
            <a:off x="-32" y="-71462"/>
            <a:ext cx="9144032" cy="6929462"/>
          </a:xfrm>
          <a:prstGeom prst="rect">
            <a:avLst/>
          </a:prstGeom>
        </p:spPr>
      </p:pic>
      <p:sp>
        <p:nvSpPr>
          <p:cNvPr id="6" name="Cylindre 5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9" name="Picture 7" descr="poèle">
            <a:hlinkClick r:id="rId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10" name="Picture 8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10000"/>
          </a:blip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1" name="Picture 10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10000"/>
          </a:blip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2" name="Picture 10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10000"/>
          </a:blip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pic>
        <p:nvPicPr>
          <p:cNvPr id="13" name="Image 12" descr="l3x84mmw.gif"/>
          <p:cNvPicPr>
            <a:picLocks noChangeAspect="1"/>
          </p:cNvPicPr>
          <p:nvPr/>
        </p:nvPicPr>
        <p:blipFill>
          <a:blip r:embed="rId10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sp>
        <p:nvSpPr>
          <p:cNvPr id="15" name="Étoile à 5 branches 14"/>
          <p:cNvSpPr/>
          <p:nvPr/>
        </p:nvSpPr>
        <p:spPr>
          <a:xfrm>
            <a:off x="7429520" y="942964"/>
            <a:ext cx="714380" cy="700086"/>
          </a:xfrm>
          <a:prstGeom prst="star5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0" name="Picture 2" descr="enfant">
            <a:hlinkClick r:id="rId1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285852" y="3786190"/>
            <a:ext cx="1941472" cy="2224091"/>
          </a:xfrm>
          <a:prstGeom prst="rect">
            <a:avLst/>
          </a:prstGeom>
          <a:noFill/>
        </p:spPr>
      </p:pic>
      <p:pic>
        <p:nvPicPr>
          <p:cNvPr id="2052" name="Picture 4" descr="paquets cadeaux">
            <a:hlinkClick r:id="rId1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072198" y="4500570"/>
            <a:ext cx="1802750" cy="1309692"/>
          </a:xfrm>
          <a:prstGeom prst="rect">
            <a:avLst/>
          </a:prstGeom>
          <a:noFill/>
        </p:spPr>
      </p:pic>
      <p:pic>
        <p:nvPicPr>
          <p:cNvPr id="22" name="Image 21" descr="f12qqqek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572396" y="3860038"/>
            <a:ext cx="1571604" cy="1807345"/>
          </a:xfrm>
          <a:prstGeom prst="rect">
            <a:avLst/>
          </a:prstGeom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18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18" name="Image 17" descr="buch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flipH="1">
            <a:off x="3786182" y="4429132"/>
            <a:ext cx="1000132" cy="719103"/>
          </a:xfrm>
          <a:prstGeom prst="rect">
            <a:avLst/>
          </a:prstGeom>
        </p:spPr>
      </p:pic>
      <p:pic>
        <p:nvPicPr>
          <p:cNvPr id="19" name="Image 18" descr="buche1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43372" y="4286256"/>
            <a:ext cx="1714512" cy="838206"/>
          </a:xfrm>
          <a:prstGeom prst="rect">
            <a:avLst/>
          </a:prstGeom>
        </p:spPr>
      </p:pic>
      <p:pic>
        <p:nvPicPr>
          <p:cNvPr id="20" name="Image 19" descr="buche2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72066" y="3929066"/>
            <a:ext cx="1428760" cy="1003872"/>
          </a:xfrm>
          <a:prstGeom prst="rect">
            <a:avLst/>
          </a:prstGeom>
        </p:spPr>
      </p:pic>
      <p:pic>
        <p:nvPicPr>
          <p:cNvPr id="24" name="Image 23" descr="dyn004_original_624_51_gif_2568700_44b2f59cf68e1983b9f7eb0d464b0d8a.gif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1000108"/>
            <a:ext cx="5943600" cy="485775"/>
          </a:xfrm>
          <a:prstGeom prst="rect">
            <a:avLst/>
          </a:prstGeom>
        </p:spPr>
      </p:pic>
      <p:pic>
        <p:nvPicPr>
          <p:cNvPr id="2054" name="Picture 6" descr="joyeux noël ">
            <a:hlinkClick r:id="rId2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929190" y="0"/>
            <a:ext cx="2807642" cy="1857364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-0.73195 -0.15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00" y="-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nos1jax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000372"/>
            <a:ext cx="1770740" cy="2219328"/>
          </a:xfrm>
          <a:prstGeom prst="rect">
            <a:avLst/>
          </a:prstGeom>
        </p:spPr>
      </p:pic>
      <p:pic>
        <p:nvPicPr>
          <p:cNvPr id="4" name="Image 3" descr="5af5un1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14818"/>
            <a:ext cx="2505641" cy="2643182"/>
          </a:xfrm>
          <a:prstGeom prst="rect">
            <a:avLst/>
          </a:prstGeom>
        </p:spPr>
      </p:pic>
      <p:pic>
        <p:nvPicPr>
          <p:cNvPr id="5" name="Image 4" descr="rri03tai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132" y="3445388"/>
            <a:ext cx="3243284" cy="341261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928794" y="0"/>
            <a:ext cx="4578497" cy="1658581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rtlCol="0">
            <a:prstTxWarp prst="textCascadeDown">
              <a:avLst/>
            </a:prstTxWarp>
            <a:spAutoFit/>
          </a:bodyPr>
          <a:lstStyle/>
          <a:p>
            <a:r>
              <a:rPr lang="fr-FR" sz="6000" b="1" dirty="0">
                <a:blipFill>
                  <a:blip r:embed="rId6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JOYEUX NOËL</a:t>
            </a:r>
          </a:p>
        </p:txBody>
      </p:sp>
      <p:pic>
        <p:nvPicPr>
          <p:cNvPr id="7" name="Image 6" descr="Mireille (3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2911" y="3000372"/>
            <a:ext cx="4747849" cy="385762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vive le ventNoel 2011</Template>
  <TotalTime>0</TotalTime>
  <Words>9</Words>
  <Application>Microsoft Office PowerPoint</Application>
  <PresentationFormat>Affichage à l'écran (4:3)</PresentationFormat>
  <Paragraphs>6</Paragraphs>
  <Slides>10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Isabella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2020-12-19T10:01:43Z</dcterms:created>
  <dcterms:modified xsi:type="dcterms:W3CDTF">2020-12-19T10:02:40Z</dcterms:modified>
</cp:coreProperties>
</file>