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0" r:id="rId2"/>
    <p:sldId id="256" r:id="rId3"/>
    <p:sldId id="259" r:id="rId4"/>
    <p:sldId id="257" r:id="rId5"/>
    <p:sldId id="258" r:id="rId6"/>
    <p:sldId id="262" r:id="rId7"/>
    <p:sldId id="263" r:id="rId8"/>
    <p:sldId id="264" r:id="rId9"/>
    <p:sldId id="261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33647896083" initials="3" lastIdx="1" clrIdx="0">
    <p:extLst>
      <p:ext uri="{19B8F6BF-5375-455C-9EA6-DF929625EA0E}">
        <p15:presenceInfo xmlns:p15="http://schemas.microsoft.com/office/powerpoint/2012/main" userId="8d0bbd2b2cb90b2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74" d="100"/>
          <a:sy n="74" d="100"/>
        </p:scale>
        <p:origin x="54" y="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2-19T11:03:52.162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8374C-1F55-4E6B-AD34-68F5FDB274D9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11DEA-8D48-44F2-9107-BF63C2292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5E160-6092-45A7-B063-E98C5F41343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7F279-C1A1-4DB8-AFDA-693052BF76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7.gif"/><Relationship Id="rId7" Type="http://schemas.openxmlformats.org/officeDocument/2006/relationships/hyperlink" Target="http://mymy47.centerblog.net/rub-noel-sapins-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png"/><Relationship Id="rId9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hyperlink" Target="http://mymy47.centerblog.net/rub-noel-personnages-.html" TargetMode="External"/><Relationship Id="rId7" Type="http://schemas.openxmlformats.org/officeDocument/2006/relationships/image" Target="../media/image1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9.gif"/><Relationship Id="rId5" Type="http://schemas.openxmlformats.org/officeDocument/2006/relationships/image" Target="../media/image15.png"/><Relationship Id="rId10" Type="http://schemas.openxmlformats.org/officeDocument/2006/relationships/image" Target="../media/image18.gif"/><Relationship Id="rId4" Type="http://schemas.openxmlformats.org/officeDocument/2006/relationships/image" Target="../media/image14.gif"/><Relationship Id="rId9" Type="http://schemas.openxmlformats.org/officeDocument/2006/relationships/hyperlink" Target="http://mymy47.centerblog.net/rub-noel-sapins--3.html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noel-sapins-.html" TargetMode="External"/><Relationship Id="rId3" Type="http://schemas.openxmlformats.org/officeDocument/2006/relationships/hyperlink" Target="http://mymy47.centerblog.net/rub-noel-personnages-.html" TargetMode="External"/><Relationship Id="rId7" Type="http://schemas.openxmlformats.org/officeDocument/2006/relationships/image" Target="../media/image12.gif"/><Relationship Id="rId12" Type="http://schemas.openxmlformats.org/officeDocument/2006/relationships/image" Target="../media/image2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11" Type="http://schemas.openxmlformats.org/officeDocument/2006/relationships/image" Target="../media/image26.gif"/><Relationship Id="rId5" Type="http://schemas.openxmlformats.org/officeDocument/2006/relationships/image" Target="../media/image22.png"/><Relationship Id="rId10" Type="http://schemas.openxmlformats.org/officeDocument/2006/relationships/image" Target="../media/image25.gif"/><Relationship Id="rId4" Type="http://schemas.openxmlformats.org/officeDocument/2006/relationships/image" Target="../media/image21.gif"/><Relationship Id="rId9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noel-sapins--2.html" TargetMode="External"/><Relationship Id="rId3" Type="http://schemas.openxmlformats.org/officeDocument/2006/relationships/hyperlink" Target="http://mymy47.centerblog.net/rub-noel-personnages--3.html" TargetMode="External"/><Relationship Id="rId7" Type="http://schemas.openxmlformats.org/officeDocument/2006/relationships/image" Target="../media/image1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11" Type="http://schemas.openxmlformats.org/officeDocument/2006/relationships/image" Target="../media/image34.gif"/><Relationship Id="rId5" Type="http://schemas.openxmlformats.org/officeDocument/2006/relationships/image" Target="../media/image30.png"/><Relationship Id="rId10" Type="http://schemas.openxmlformats.org/officeDocument/2006/relationships/image" Target="../media/image33.gif"/><Relationship Id="rId4" Type="http://schemas.openxmlformats.org/officeDocument/2006/relationships/image" Target="../media/image29.gif"/><Relationship Id="rId9" Type="http://schemas.openxmlformats.org/officeDocument/2006/relationships/image" Target="../media/image32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6.gif"/><Relationship Id="rId7" Type="http://schemas.openxmlformats.org/officeDocument/2006/relationships/image" Target="../media/image3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noel-sapins-.html" TargetMode="External"/><Relationship Id="rId11" Type="http://schemas.openxmlformats.org/officeDocument/2006/relationships/image" Target="../media/image12.gif"/><Relationship Id="rId5" Type="http://schemas.openxmlformats.org/officeDocument/2006/relationships/image" Target="../media/image37.png"/><Relationship Id="rId10" Type="http://schemas.openxmlformats.org/officeDocument/2006/relationships/image" Target="../media/image10.gif"/><Relationship Id="rId4" Type="http://schemas.openxmlformats.org/officeDocument/2006/relationships/hyperlink" Target="http://mymy47.centerblog.net/rub-pieces-vide-pour-pps-.html" TargetMode="External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image" Target="../media/image45.gif"/><Relationship Id="rId3" Type="http://schemas.openxmlformats.org/officeDocument/2006/relationships/image" Target="../media/image36.gif"/><Relationship Id="rId7" Type="http://schemas.openxmlformats.org/officeDocument/2006/relationships/image" Target="../media/image43.gif"/><Relationship Id="rId12" Type="http://schemas.openxmlformats.org/officeDocument/2006/relationships/image" Target="../media/image18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m.y.pic.centerblog.net/hd743wxm.gif" TargetMode="External"/><Relationship Id="rId11" Type="http://schemas.openxmlformats.org/officeDocument/2006/relationships/hyperlink" Target="http://mymy47.centerblog.net/rub-noel-sapins--3.html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4.gif"/><Relationship Id="rId4" Type="http://schemas.openxmlformats.org/officeDocument/2006/relationships/hyperlink" Target="http://mymy47.centerblog.net/rub-pieces-vide-pour-pps--2.html" TargetMode="External"/><Relationship Id="rId9" Type="http://schemas.openxmlformats.org/officeDocument/2006/relationships/hyperlink" Target="http://mymy47.centerblog.net/rub-noel-cadeaux-decoration-.html" TargetMode="External"/><Relationship Id="rId14" Type="http://schemas.openxmlformats.org/officeDocument/2006/relationships/image" Target="../media/image4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51.gif"/><Relationship Id="rId7" Type="http://schemas.openxmlformats.org/officeDocument/2006/relationships/image" Target="../media/image5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mon-prenom-mireille-.html" TargetMode="External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000100" y="0"/>
            <a:ext cx="7043758" cy="720707"/>
          </a:xfrm>
        </p:spPr>
        <p:txBody>
          <a:bodyPr>
            <a:prstTxWarp prst="textCurveDown">
              <a:avLst/>
            </a:prstTxWarp>
          </a:bodyPr>
          <a:lstStyle/>
          <a:p>
            <a:fld id="{D4414F6F-3F9B-4617-8342-B1CDDCAB613D}" type="datetime2">
              <a:rPr lang="fr-FR" sz="4400" smtClean="0">
                <a:blipFill>
                  <a:blip r:embed="rId4"/>
                  <a:stretch>
                    <a:fillRect/>
                  </a:stretch>
                </a:blipFill>
                <a:latin typeface="AmbossDB" pitchFamily="2" charset="0"/>
              </a:rPr>
              <a:pPr/>
              <a:t>samedi 19 décembre 2020</a:t>
            </a:fld>
            <a:endParaRPr lang="fr-FR" sz="4400" dirty="0">
              <a:blipFill>
                <a:blip r:embed="rId4"/>
                <a:stretch>
                  <a:fillRect/>
                </a:stretch>
              </a:blipFill>
              <a:latin typeface="AmbossDB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43042" y="1500174"/>
            <a:ext cx="5929354" cy="3643338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28700" dirty="0">
                <a:blipFill>
                  <a:blip r:embed="rId5"/>
                  <a:stretch>
                    <a:fillRect/>
                  </a:stretch>
                </a:blipFill>
                <a:latin typeface="AmbossDB" pitchFamily="2" charset="0"/>
              </a:rPr>
              <a:t>JOYEUX NOËL</a:t>
            </a:r>
          </a:p>
        </p:txBody>
      </p:sp>
      <p:pic>
        <p:nvPicPr>
          <p:cNvPr id="4" name="Image 3" descr="gewpp5d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6248" y="3429000"/>
            <a:ext cx="3070691" cy="3083023"/>
          </a:xfrm>
          <a:prstGeom prst="rect">
            <a:avLst/>
          </a:prstGeom>
        </p:spPr>
      </p:pic>
      <p:pic>
        <p:nvPicPr>
          <p:cNvPr id="5122" name="Picture 2" descr="http://cliparts.toutimages.com/festivite/noel/208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28662" y="3643314"/>
            <a:ext cx="2667000" cy="273367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Tino Rossi vive le v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9shpx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1428736"/>
            <a:ext cx="1728813" cy="2700343"/>
          </a:xfrm>
          <a:prstGeom prst="rect">
            <a:avLst/>
          </a:prstGeom>
        </p:spPr>
      </p:pic>
      <p:pic>
        <p:nvPicPr>
          <p:cNvPr id="6" name="Image 5" descr="Image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70" y="0"/>
            <a:ext cx="9215470" cy="6929462"/>
          </a:xfrm>
          <a:prstGeom prst="rect">
            <a:avLst/>
          </a:prstGeom>
        </p:spPr>
      </p:pic>
      <p:pic>
        <p:nvPicPr>
          <p:cNvPr id="3" name="Image 2" descr="hn62kkg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33" y="1719927"/>
            <a:ext cx="3571900" cy="4676094"/>
          </a:xfrm>
          <a:prstGeom prst="rect">
            <a:avLst/>
          </a:prstGeom>
        </p:spPr>
      </p:pic>
      <p:pic>
        <p:nvPicPr>
          <p:cNvPr id="9" name="Image 8" descr="slide0076_image12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72446">
            <a:off x="4407338" y="440338"/>
            <a:ext cx="4734197" cy="904875"/>
          </a:xfrm>
          <a:prstGeom prst="rect">
            <a:avLst/>
          </a:prstGeom>
        </p:spPr>
      </p:pic>
      <p:pic>
        <p:nvPicPr>
          <p:cNvPr id="10" name="Image 9" descr="slide0076_image12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124877">
            <a:off x="857373" y="256877"/>
            <a:ext cx="4033403" cy="904875"/>
          </a:xfrm>
          <a:prstGeom prst="rect">
            <a:avLst/>
          </a:prstGeom>
        </p:spPr>
      </p:pic>
      <p:pic>
        <p:nvPicPr>
          <p:cNvPr id="4098" name="Picture 2" descr="sapin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57818" y="650719"/>
            <a:ext cx="3786182" cy="5840569"/>
          </a:xfrm>
          <a:prstGeom prst="rect">
            <a:avLst/>
          </a:prstGeom>
          <a:noFill/>
        </p:spPr>
      </p:pic>
      <p:pic>
        <p:nvPicPr>
          <p:cNvPr id="7" name="Image 6" descr="LUSTRE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43372" y="357166"/>
            <a:ext cx="762000" cy="122872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ere noel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3286124"/>
            <a:ext cx="1290641" cy="1959286"/>
          </a:xfrm>
          <a:prstGeom prst="rect">
            <a:avLst/>
          </a:prstGeom>
          <a:noFill/>
        </p:spPr>
      </p:pic>
      <p:pic>
        <p:nvPicPr>
          <p:cNvPr id="9" name="Image 8" descr="H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4" y="0"/>
            <a:ext cx="3214711" cy="6911954"/>
          </a:xfrm>
          <a:prstGeom prst="rect">
            <a:avLst/>
          </a:prstGeom>
        </p:spPr>
      </p:pic>
      <p:pic>
        <p:nvPicPr>
          <p:cNvPr id="2" name="Image 1" descr="k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929462"/>
          </a:xfrm>
          <a:prstGeom prst="rect">
            <a:avLst/>
          </a:prstGeom>
        </p:spPr>
      </p:pic>
      <p:pic>
        <p:nvPicPr>
          <p:cNvPr id="12" name="Image 11" descr="slide0078_image14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790970">
            <a:off x="4573526" y="521172"/>
            <a:ext cx="4552323" cy="693839"/>
          </a:xfrm>
          <a:prstGeom prst="rect">
            <a:avLst/>
          </a:prstGeom>
        </p:spPr>
      </p:pic>
      <p:pic>
        <p:nvPicPr>
          <p:cNvPr id="11" name="Image 10" descr="slide0078_image14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52074">
            <a:off x="5926" y="414959"/>
            <a:ext cx="5246277" cy="693839"/>
          </a:xfrm>
          <a:prstGeom prst="rect">
            <a:avLst/>
          </a:prstGeom>
        </p:spPr>
      </p:pic>
      <p:pic>
        <p:nvPicPr>
          <p:cNvPr id="4" name="Image 3" descr="LUSTRE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3438" y="428604"/>
            <a:ext cx="762000" cy="1228725"/>
          </a:xfrm>
          <a:prstGeom prst="rect">
            <a:avLst/>
          </a:prstGeom>
        </p:spPr>
      </p:pic>
      <p:pic>
        <p:nvPicPr>
          <p:cNvPr id="3074" name="Picture 2" descr="sapin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928926" y="1142984"/>
            <a:ext cx="5786478" cy="5929330"/>
          </a:xfrm>
          <a:prstGeom prst="rect">
            <a:avLst/>
          </a:prstGeom>
          <a:noFill/>
        </p:spPr>
      </p:pic>
      <p:pic>
        <p:nvPicPr>
          <p:cNvPr id="10" name="Image 9" descr="527h4fu3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71538" y="4608993"/>
            <a:ext cx="2786082" cy="2249007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ere noel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071538" y="2357430"/>
            <a:ext cx="1607359" cy="2143130"/>
          </a:xfrm>
          <a:prstGeom prst="rect">
            <a:avLst/>
          </a:prstGeom>
          <a:noFill/>
        </p:spPr>
      </p:pic>
      <p:pic>
        <p:nvPicPr>
          <p:cNvPr id="2" name="Image 1" descr="m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1470" y="-71462"/>
            <a:ext cx="9263505" cy="7020000"/>
          </a:xfrm>
          <a:prstGeom prst="rect">
            <a:avLst/>
          </a:prstGeom>
        </p:spPr>
      </p:pic>
      <p:pic>
        <p:nvPicPr>
          <p:cNvPr id="6" name="Image 5" descr="slide0069_image05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32048" flipV="1">
            <a:off x="776619" y="509631"/>
            <a:ext cx="4023128" cy="538546"/>
          </a:xfrm>
          <a:prstGeom prst="rect">
            <a:avLst/>
          </a:prstGeom>
        </p:spPr>
      </p:pic>
      <p:pic>
        <p:nvPicPr>
          <p:cNvPr id="3" name="Image 2" descr="LUSTRE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3372" y="285728"/>
            <a:ext cx="762000" cy="1228725"/>
          </a:xfrm>
          <a:prstGeom prst="rect">
            <a:avLst/>
          </a:prstGeom>
        </p:spPr>
      </p:pic>
      <p:pic>
        <p:nvPicPr>
          <p:cNvPr id="7" name="Image 6" descr="slide0069_image05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282525" flipV="1">
            <a:off x="4846353" y="553950"/>
            <a:ext cx="4295044" cy="590550"/>
          </a:xfrm>
          <a:prstGeom prst="rect">
            <a:avLst/>
          </a:prstGeom>
        </p:spPr>
      </p:pic>
      <p:pic>
        <p:nvPicPr>
          <p:cNvPr id="2052" name="Picture 4" descr="sapin">
            <a:hlinkClick r:id="rId8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00760" y="428631"/>
            <a:ext cx="3143240" cy="5238733"/>
          </a:xfrm>
          <a:prstGeom prst="rect">
            <a:avLst/>
          </a:prstGeom>
          <a:noFill/>
        </p:spPr>
      </p:pic>
      <p:pic>
        <p:nvPicPr>
          <p:cNvPr id="2054" name="Picture 6" descr="http://cliparts.toutimages.com/personnages/bambins/04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0166" y="3503413"/>
            <a:ext cx="3143272" cy="3354587"/>
          </a:xfrm>
          <a:prstGeom prst="rect">
            <a:avLst/>
          </a:prstGeom>
          <a:noFill/>
        </p:spPr>
      </p:pic>
      <p:pic>
        <p:nvPicPr>
          <p:cNvPr id="2056" name="Picture 8" descr="http://cliparts.toutimages.com/festivite/noel/145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43834" y="4572008"/>
            <a:ext cx="1285875" cy="1343026"/>
          </a:xfrm>
          <a:prstGeom prst="rect">
            <a:avLst/>
          </a:prstGeom>
          <a:noFill/>
        </p:spPr>
      </p:pic>
      <p:pic>
        <p:nvPicPr>
          <p:cNvPr id="2058" name="Picture 10" descr="http://cliparts.toutimages.com/festivite/noel/188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786314" y="3670424"/>
            <a:ext cx="2552705" cy="318757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2071678"/>
            <a:ext cx="1927944" cy="278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jj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1470" y="0"/>
            <a:ext cx="9215470" cy="6929462"/>
          </a:xfrm>
          <a:prstGeom prst="rect">
            <a:avLst/>
          </a:prstGeom>
        </p:spPr>
      </p:pic>
      <p:pic>
        <p:nvPicPr>
          <p:cNvPr id="7" name="Image 6" descr="slide0073_image11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88268">
            <a:off x="-48423" y="462173"/>
            <a:ext cx="5137334" cy="536736"/>
          </a:xfrm>
          <a:prstGeom prst="rect">
            <a:avLst/>
          </a:prstGeom>
        </p:spPr>
      </p:pic>
      <p:pic>
        <p:nvPicPr>
          <p:cNvPr id="8" name="Image 7" descr="slide0073_image11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21741">
            <a:off x="4546641" y="559191"/>
            <a:ext cx="4604526" cy="481070"/>
          </a:xfrm>
          <a:prstGeom prst="rect">
            <a:avLst/>
          </a:prstGeom>
        </p:spPr>
      </p:pic>
      <p:pic>
        <p:nvPicPr>
          <p:cNvPr id="3" name="Image 2" descr="LUSTRE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3438" y="357166"/>
            <a:ext cx="762000" cy="1228725"/>
          </a:xfrm>
          <a:prstGeom prst="rect">
            <a:avLst/>
          </a:prstGeom>
        </p:spPr>
      </p:pic>
      <p:pic>
        <p:nvPicPr>
          <p:cNvPr id="1026" name="Picture 2" descr="sapin">
            <a:hlinkClick r:id="rId8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34000" y="1190624"/>
            <a:ext cx="3810000" cy="5667376"/>
          </a:xfrm>
          <a:prstGeom prst="rect">
            <a:avLst/>
          </a:prstGeom>
          <a:noFill/>
        </p:spPr>
      </p:pic>
      <p:pic>
        <p:nvPicPr>
          <p:cNvPr id="5" name="Picture 6" descr="http://cliparts.toutimages.com/festivite/noel/254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0438"/>
            <a:ext cx="3132891" cy="3357562"/>
          </a:xfrm>
          <a:prstGeom prst="rect">
            <a:avLst/>
          </a:prstGeom>
          <a:noFill/>
        </p:spPr>
      </p:pic>
      <p:pic>
        <p:nvPicPr>
          <p:cNvPr id="6" name="Picture 8" descr="http://cliparts.toutimages.com/festivite/noel/405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857620" y="2857496"/>
            <a:ext cx="2066925" cy="34671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5gx695t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88016">
            <a:off x="9394391" y="-7983"/>
            <a:ext cx="2849893" cy="1847851"/>
          </a:xfrm>
          <a:prstGeom prst="rect">
            <a:avLst/>
          </a:prstGeom>
        </p:spPr>
      </p:pic>
      <p:pic>
        <p:nvPicPr>
          <p:cNvPr id="3074" name="Picture 2" descr="piecss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56367"/>
            <a:ext cx="9216000" cy="6968811"/>
          </a:xfrm>
          <a:prstGeom prst="rect">
            <a:avLst/>
          </a:prstGeom>
          <a:noFill/>
        </p:spPr>
      </p:pic>
      <p:pic>
        <p:nvPicPr>
          <p:cNvPr id="4098" name="Picture 2" descr="sapin">
            <a:hlinkClick r:id="rId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98" y="428604"/>
            <a:ext cx="3071802" cy="5362576"/>
          </a:xfrm>
          <a:prstGeom prst="rect">
            <a:avLst/>
          </a:prstGeom>
          <a:noFill/>
        </p:spPr>
      </p:pic>
      <p:pic>
        <p:nvPicPr>
          <p:cNvPr id="22532" name="Picture 4" descr="http://cliparts.toutimages.com/festivite/noel/253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72132" y="3357562"/>
            <a:ext cx="1733550" cy="2895601"/>
          </a:xfrm>
          <a:prstGeom prst="rect">
            <a:avLst/>
          </a:prstGeom>
          <a:noFill/>
        </p:spPr>
      </p:pic>
      <p:pic>
        <p:nvPicPr>
          <p:cNvPr id="5" name="Image 4" descr="Image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786" y="3000372"/>
            <a:ext cx="3790476" cy="3466667"/>
          </a:xfrm>
          <a:prstGeom prst="rect">
            <a:avLst/>
          </a:prstGeom>
        </p:spPr>
      </p:pic>
      <p:pic>
        <p:nvPicPr>
          <p:cNvPr id="8" name="Image 7" descr="slide0076_image124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951916">
            <a:off x="808375" y="224635"/>
            <a:ext cx="3860210" cy="904875"/>
          </a:xfrm>
          <a:prstGeom prst="rect">
            <a:avLst/>
          </a:prstGeom>
        </p:spPr>
      </p:pic>
      <p:pic>
        <p:nvPicPr>
          <p:cNvPr id="10" name="Image 9" descr="slide0076_image124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225083">
            <a:off x="4638806" y="311948"/>
            <a:ext cx="4469226" cy="904875"/>
          </a:xfrm>
          <a:prstGeom prst="rect">
            <a:avLst/>
          </a:prstGeom>
        </p:spPr>
      </p:pic>
      <p:pic>
        <p:nvPicPr>
          <p:cNvPr id="9" name="Image 8" descr="LUSTRE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43372" y="285728"/>
            <a:ext cx="762000" cy="122872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9533 0.17778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7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5gx695t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74630">
            <a:off x="7719053" y="636021"/>
            <a:ext cx="2849893" cy="1847851"/>
          </a:xfrm>
          <a:prstGeom prst="rect">
            <a:avLst/>
          </a:prstGeom>
        </p:spPr>
      </p:pic>
      <p:pic>
        <p:nvPicPr>
          <p:cNvPr id="17" name="Image 16" descr="5gx695t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570">
            <a:off x="8072462" y="3500438"/>
            <a:ext cx="2849893" cy="1847851"/>
          </a:xfrm>
          <a:prstGeom prst="rect">
            <a:avLst/>
          </a:prstGeom>
        </p:spPr>
      </p:pic>
      <p:pic>
        <p:nvPicPr>
          <p:cNvPr id="2050" name="Picture 2" descr="pieces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6" name="Picture 8" descr="décor">
            <a:hlinkClick r:id="rId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72605" y="1684727"/>
            <a:ext cx="3429024" cy="2631290"/>
          </a:xfrm>
          <a:prstGeom prst="rect">
            <a:avLst/>
          </a:prstGeom>
          <a:noFill/>
        </p:spPr>
      </p:pic>
      <p:pic>
        <p:nvPicPr>
          <p:cNvPr id="13" name="Image 12" descr="slide0078_image14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795090">
            <a:off x="107487" y="1249140"/>
            <a:ext cx="4669928" cy="857250"/>
          </a:xfrm>
          <a:prstGeom prst="rect">
            <a:avLst/>
          </a:prstGeom>
        </p:spPr>
      </p:pic>
      <p:pic>
        <p:nvPicPr>
          <p:cNvPr id="2058" name="Picture 10" descr="parchemin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179091" y="2000240"/>
            <a:ext cx="1393041" cy="2357454"/>
          </a:xfrm>
          <a:prstGeom prst="rect">
            <a:avLst/>
          </a:prstGeom>
          <a:noFill/>
        </p:spPr>
      </p:pic>
      <p:pic>
        <p:nvPicPr>
          <p:cNvPr id="14" name="Image 13" descr="slide0078_image14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890023">
            <a:off x="4579799" y="1312005"/>
            <a:ext cx="4524380" cy="857250"/>
          </a:xfrm>
          <a:prstGeom prst="rect">
            <a:avLst/>
          </a:prstGeom>
        </p:spPr>
      </p:pic>
      <p:pic>
        <p:nvPicPr>
          <p:cNvPr id="2054" name="Picture 6" descr="sapin">
            <a:hlinkClick r:id="rId11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857356" y="1214422"/>
            <a:ext cx="5286412" cy="5286412"/>
          </a:xfrm>
          <a:prstGeom prst="rect">
            <a:avLst/>
          </a:prstGeom>
          <a:noFill/>
        </p:spPr>
      </p:pic>
      <p:pic>
        <p:nvPicPr>
          <p:cNvPr id="19" name="Image 18" descr="38iin784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59150" y="3214686"/>
            <a:ext cx="3084850" cy="3643314"/>
          </a:xfrm>
          <a:prstGeom prst="rect">
            <a:avLst/>
          </a:prstGeom>
        </p:spPr>
      </p:pic>
      <p:sp>
        <p:nvSpPr>
          <p:cNvPr id="21" name="Forme libre 20"/>
          <p:cNvSpPr/>
          <p:nvPr/>
        </p:nvSpPr>
        <p:spPr>
          <a:xfrm>
            <a:off x="857224" y="3143248"/>
            <a:ext cx="2857520" cy="3714752"/>
          </a:xfrm>
          <a:custGeom>
            <a:avLst/>
            <a:gdLst>
              <a:gd name="connsiteX0" fmla="*/ 3497179 w 5630779"/>
              <a:gd name="connsiteY0" fmla="*/ 273549 h 6625925"/>
              <a:gd name="connsiteX1" fmla="*/ 3850105 w 5630779"/>
              <a:gd name="connsiteY1" fmla="*/ 129170 h 6625925"/>
              <a:gd name="connsiteX2" fmla="*/ 4154905 w 5630779"/>
              <a:gd name="connsiteY2" fmla="*/ 48960 h 6625925"/>
              <a:gd name="connsiteX3" fmla="*/ 4475747 w 5630779"/>
              <a:gd name="connsiteY3" fmla="*/ 97086 h 6625925"/>
              <a:gd name="connsiteX4" fmla="*/ 4764505 w 5630779"/>
              <a:gd name="connsiteY4" fmla="*/ 241465 h 6625925"/>
              <a:gd name="connsiteX5" fmla="*/ 4924926 w 5630779"/>
              <a:gd name="connsiteY5" fmla="*/ 417928 h 6625925"/>
              <a:gd name="connsiteX6" fmla="*/ 5037221 w 5630779"/>
              <a:gd name="connsiteY6" fmla="*/ 658560 h 6625925"/>
              <a:gd name="connsiteX7" fmla="*/ 5053263 w 5630779"/>
              <a:gd name="connsiteY7" fmla="*/ 786897 h 6625925"/>
              <a:gd name="connsiteX8" fmla="*/ 5374105 w 5630779"/>
              <a:gd name="connsiteY8" fmla="*/ 979402 h 6625925"/>
              <a:gd name="connsiteX9" fmla="*/ 5502442 w 5630779"/>
              <a:gd name="connsiteY9" fmla="*/ 1091697 h 6625925"/>
              <a:gd name="connsiteX10" fmla="*/ 5534526 w 5630779"/>
              <a:gd name="connsiteY10" fmla="*/ 1252118 h 6625925"/>
              <a:gd name="connsiteX11" fmla="*/ 5406189 w 5630779"/>
              <a:gd name="connsiteY11" fmla="*/ 1316286 h 6625925"/>
              <a:gd name="connsiteX12" fmla="*/ 5293895 w 5630779"/>
              <a:gd name="connsiteY12" fmla="*/ 1364413 h 6625925"/>
              <a:gd name="connsiteX13" fmla="*/ 5325979 w 5630779"/>
              <a:gd name="connsiteY13" fmla="*/ 1476707 h 6625925"/>
              <a:gd name="connsiteX14" fmla="*/ 5518484 w 5630779"/>
              <a:gd name="connsiteY14" fmla="*/ 1492749 h 6625925"/>
              <a:gd name="connsiteX15" fmla="*/ 5630779 w 5630779"/>
              <a:gd name="connsiteY15" fmla="*/ 1621086 h 6625925"/>
              <a:gd name="connsiteX16" fmla="*/ 5630779 w 5630779"/>
              <a:gd name="connsiteY16" fmla="*/ 1781507 h 6625925"/>
              <a:gd name="connsiteX17" fmla="*/ 5598695 w 5630779"/>
              <a:gd name="connsiteY17" fmla="*/ 1974013 h 6625925"/>
              <a:gd name="connsiteX18" fmla="*/ 5518484 w 5630779"/>
              <a:gd name="connsiteY18" fmla="*/ 2054223 h 6625925"/>
              <a:gd name="connsiteX19" fmla="*/ 5069305 w 5630779"/>
              <a:gd name="connsiteY19" fmla="*/ 3481970 h 6625925"/>
              <a:gd name="connsiteX20" fmla="*/ 5149516 w 5630779"/>
              <a:gd name="connsiteY20" fmla="*/ 3562181 h 6625925"/>
              <a:gd name="connsiteX21" fmla="*/ 5053263 w 5630779"/>
              <a:gd name="connsiteY21" fmla="*/ 3802813 h 6625925"/>
              <a:gd name="connsiteX22" fmla="*/ 5277852 w 5630779"/>
              <a:gd name="connsiteY22" fmla="*/ 4925760 h 6625925"/>
              <a:gd name="connsiteX23" fmla="*/ 5197642 w 5630779"/>
              <a:gd name="connsiteY23" fmla="*/ 4989928 h 6625925"/>
              <a:gd name="connsiteX24" fmla="*/ 5101389 w 5630779"/>
              <a:gd name="connsiteY24" fmla="*/ 4925760 h 6625925"/>
              <a:gd name="connsiteX25" fmla="*/ 5005137 w 5630779"/>
              <a:gd name="connsiteY25" fmla="*/ 4364286 h 6625925"/>
              <a:gd name="connsiteX26" fmla="*/ 4844716 w 5630779"/>
              <a:gd name="connsiteY26" fmla="*/ 4412413 h 6625925"/>
              <a:gd name="connsiteX27" fmla="*/ 4812631 w 5630779"/>
              <a:gd name="connsiteY27" fmla="*/ 4268034 h 6625925"/>
              <a:gd name="connsiteX28" fmla="*/ 4973052 w 5630779"/>
              <a:gd name="connsiteY28" fmla="*/ 4235949 h 6625925"/>
              <a:gd name="connsiteX29" fmla="*/ 4908884 w 5630779"/>
              <a:gd name="connsiteY29" fmla="*/ 3850939 h 6625925"/>
              <a:gd name="connsiteX30" fmla="*/ 4764505 w 5630779"/>
              <a:gd name="connsiteY30" fmla="*/ 3883023 h 6625925"/>
              <a:gd name="connsiteX31" fmla="*/ 4973052 w 5630779"/>
              <a:gd name="connsiteY31" fmla="*/ 5150349 h 6625925"/>
              <a:gd name="connsiteX32" fmla="*/ 4555958 w 5630779"/>
              <a:gd name="connsiteY32" fmla="*/ 5487234 h 6625925"/>
              <a:gd name="connsiteX33" fmla="*/ 4539916 w 5630779"/>
              <a:gd name="connsiteY33" fmla="*/ 5856202 h 6625925"/>
              <a:gd name="connsiteX34" fmla="*/ 4443663 w 5630779"/>
              <a:gd name="connsiteY34" fmla="*/ 5888286 h 6625925"/>
              <a:gd name="connsiteX35" fmla="*/ 4363452 w 5630779"/>
              <a:gd name="connsiteY35" fmla="*/ 5808076 h 6625925"/>
              <a:gd name="connsiteX36" fmla="*/ 4379495 w 5630779"/>
              <a:gd name="connsiteY36" fmla="*/ 5487234 h 6625925"/>
              <a:gd name="connsiteX37" fmla="*/ 4235116 w 5630779"/>
              <a:gd name="connsiteY37" fmla="*/ 5439107 h 6625925"/>
              <a:gd name="connsiteX38" fmla="*/ 4026568 w 5630779"/>
              <a:gd name="connsiteY38" fmla="*/ 5567444 h 6625925"/>
              <a:gd name="connsiteX39" fmla="*/ 4106779 w 5630779"/>
              <a:gd name="connsiteY39" fmla="*/ 5727865 h 6625925"/>
              <a:gd name="connsiteX40" fmla="*/ 4090737 w 5630779"/>
              <a:gd name="connsiteY40" fmla="*/ 5904328 h 6625925"/>
              <a:gd name="connsiteX41" fmla="*/ 3994484 w 5630779"/>
              <a:gd name="connsiteY41" fmla="*/ 6161002 h 6625925"/>
              <a:gd name="connsiteX42" fmla="*/ 4186989 w 5630779"/>
              <a:gd name="connsiteY42" fmla="*/ 6193086 h 6625925"/>
              <a:gd name="connsiteX43" fmla="*/ 4331368 w 5630779"/>
              <a:gd name="connsiteY43" fmla="*/ 6241213 h 6625925"/>
              <a:gd name="connsiteX44" fmla="*/ 4395537 w 5630779"/>
              <a:gd name="connsiteY44" fmla="*/ 6321423 h 6625925"/>
              <a:gd name="connsiteX45" fmla="*/ 4379495 w 5630779"/>
              <a:gd name="connsiteY45" fmla="*/ 6449760 h 6625925"/>
              <a:gd name="connsiteX46" fmla="*/ 4315326 w 5630779"/>
              <a:gd name="connsiteY46" fmla="*/ 6562055 h 6625925"/>
              <a:gd name="connsiteX47" fmla="*/ 4154905 w 5630779"/>
              <a:gd name="connsiteY47" fmla="*/ 6417676 h 6625925"/>
              <a:gd name="connsiteX48" fmla="*/ 4058652 w 5630779"/>
              <a:gd name="connsiteY48" fmla="*/ 6433718 h 6625925"/>
              <a:gd name="connsiteX49" fmla="*/ 3946358 w 5630779"/>
              <a:gd name="connsiteY49" fmla="*/ 6369549 h 6625925"/>
              <a:gd name="connsiteX50" fmla="*/ 3834063 w 5630779"/>
              <a:gd name="connsiteY50" fmla="*/ 6353507 h 6625925"/>
              <a:gd name="connsiteX51" fmla="*/ 3785937 w 5630779"/>
              <a:gd name="connsiteY51" fmla="*/ 6209128 h 6625925"/>
              <a:gd name="connsiteX52" fmla="*/ 3705726 w 5630779"/>
              <a:gd name="connsiteY52" fmla="*/ 6241213 h 6625925"/>
              <a:gd name="connsiteX53" fmla="*/ 3609473 w 5630779"/>
              <a:gd name="connsiteY53" fmla="*/ 6177044 h 6625925"/>
              <a:gd name="connsiteX54" fmla="*/ 3513221 w 5630779"/>
              <a:gd name="connsiteY54" fmla="*/ 6273297 h 6625925"/>
              <a:gd name="connsiteX55" fmla="*/ 3112168 w 5630779"/>
              <a:gd name="connsiteY55" fmla="*/ 6128918 h 6625925"/>
              <a:gd name="connsiteX56" fmla="*/ 3031958 w 5630779"/>
              <a:gd name="connsiteY56" fmla="*/ 6064749 h 6625925"/>
              <a:gd name="connsiteX57" fmla="*/ 3031958 w 5630779"/>
              <a:gd name="connsiteY57" fmla="*/ 6064749 h 6625925"/>
              <a:gd name="connsiteX58" fmla="*/ 3112168 w 5630779"/>
              <a:gd name="connsiteY58" fmla="*/ 5920370 h 6625925"/>
              <a:gd name="connsiteX59" fmla="*/ 3112168 w 5630779"/>
              <a:gd name="connsiteY59" fmla="*/ 5808076 h 6625925"/>
              <a:gd name="connsiteX60" fmla="*/ 3015916 w 5630779"/>
              <a:gd name="connsiteY60" fmla="*/ 5567444 h 6625925"/>
              <a:gd name="connsiteX61" fmla="*/ 2679031 w 5630779"/>
              <a:gd name="connsiteY61" fmla="*/ 5615570 h 6625925"/>
              <a:gd name="connsiteX62" fmla="*/ 2181726 w 5630779"/>
              <a:gd name="connsiteY62" fmla="*/ 5519318 h 6625925"/>
              <a:gd name="connsiteX63" fmla="*/ 1957137 w 5630779"/>
              <a:gd name="connsiteY63" fmla="*/ 5567444 h 6625925"/>
              <a:gd name="connsiteX64" fmla="*/ 1604210 w 5630779"/>
              <a:gd name="connsiteY64" fmla="*/ 5535360 h 6625925"/>
              <a:gd name="connsiteX65" fmla="*/ 1315452 w 5630779"/>
              <a:gd name="connsiteY65" fmla="*/ 5487234 h 6625925"/>
              <a:gd name="connsiteX66" fmla="*/ 1299410 w 5630779"/>
              <a:gd name="connsiteY66" fmla="*/ 5792034 h 6625925"/>
              <a:gd name="connsiteX67" fmla="*/ 1171073 w 5630779"/>
              <a:gd name="connsiteY67" fmla="*/ 5808076 h 6625925"/>
              <a:gd name="connsiteX68" fmla="*/ 1090863 w 5630779"/>
              <a:gd name="connsiteY68" fmla="*/ 5759949 h 6625925"/>
              <a:gd name="connsiteX69" fmla="*/ 1122947 w 5630779"/>
              <a:gd name="connsiteY69" fmla="*/ 5390981 h 6625925"/>
              <a:gd name="connsiteX70" fmla="*/ 1010652 w 5630779"/>
              <a:gd name="connsiteY70" fmla="*/ 5342855 h 6625925"/>
              <a:gd name="connsiteX71" fmla="*/ 930442 w 5630779"/>
              <a:gd name="connsiteY71" fmla="*/ 5182434 h 6625925"/>
              <a:gd name="connsiteX72" fmla="*/ 753979 w 5630779"/>
              <a:gd name="connsiteY72" fmla="*/ 5150349 h 6625925"/>
              <a:gd name="connsiteX73" fmla="*/ 641684 w 5630779"/>
              <a:gd name="connsiteY73" fmla="*/ 5070139 h 6625925"/>
              <a:gd name="connsiteX74" fmla="*/ 946484 w 5630779"/>
              <a:gd name="connsiteY74" fmla="*/ 3947191 h 6625925"/>
              <a:gd name="connsiteX75" fmla="*/ 721895 w 5630779"/>
              <a:gd name="connsiteY75" fmla="*/ 3883023 h 6625925"/>
              <a:gd name="connsiteX76" fmla="*/ 657726 w 5630779"/>
              <a:gd name="connsiteY76" fmla="*/ 4187823 h 6625925"/>
              <a:gd name="connsiteX77" fmla="*/ 834189 w 5630779"/>
              <a:gd name="connsiteY77" fmla="*/ 4316160 h 6625925"/>
              <a:gd name="connsiteX78" fmla="*/ 802105 w 5630779"/>
              <a:gd name="connsiteY78" fmla="*/ 4492623 h 6625925"/>
              <a:gd name="connsiteX79" fmla="*/ 625642 w 5630779"/>
              <a:gd name="connsiteY79" fmla="*/ 4348244 h 6625925"/>
              <a:gd name="connsiteX80" fmla="*/ 465221 w 5630779"/>
              <a:gd name="connsiteY80" fmla="*/ 4893676 h 6625925"/>
              <a:gd name="connsiteX81" fmla="*/ 368968 w 5630779"/>
              <a:gd name="connsiteY81" fmla="*/ 4941802 h 6625925"/>
              <a:gd name="connsiteX82" fmla="*/ 272716 w 5630779"/>
              <a:gd name="connsiteY82" fmla="*/ 4845549 h 6625925"/>
              <a:gd name="connsiteX83" fmla="*/ 577516 w 5630779"/>
              <a:gd name="connsiteY83" fmla="*/ 3786770 h 6625925"/>
              <a:gd name="connsiteX84" fmla="*/ 449179 w 5630779"/>
              <a:gd name="connsiteY84" fmla="*/ 3706560 h 6625925"/>
              <a:gd name="connsiteX85" fmla="*/ 481263 w 5630779"/>
              <a:gd name="connsiteY85" fmla="*/ 3546139 h 6625925"/>
              <a:gd name="connsiteX86" fmla="*/ 64168 w 5630779"/>
              <a:gd name="connsiteY86" fmla="*/ 2214644 h 6625925"/>
              <a:gd name="connsiteX87" fmla="*/ 64168 w 5630779"/>
              <a:gd name="connsiteY87" fmla="*/ 2134434 h 6625925"/>
              <a:gd name="connsiteX88" fmla="*/ 0 w 5630779"/>
              <a:gd name="connsiteY88" fmla="*/ 1990055 h 6625925"/>
              <a:gd name="connsiteX89" fmla="*/ 16042 w 5630779"/>
              <a:gd name="connsiteY89" fmla="*/ 1813591 h 6625925"/>
              <a:gd name="connsiteX90" fmla="*/ 144379 w 5630779"/>
              <a:gd name="connsiteY90" fmla="*/ 1749423 h 6625925"/>
              <a:gd name="connsiteX91" fmla="*/ 0 w 5630779"/>
              <a:gd name="connsiteY91" fmla="*/ 1653170 h 6625925"/>
              <a:gd name="connsiteX92" fmla="*/ 0 w 5630779"/>
              <a:gd name="connsiteY92" fmla="*/ 1508791 h 6625925"/>
              <a:gd name="connsiteX93" fmla="*/ 80210 w 5630779"/>
              <a:gd name="connsiteY93" fmla="*/ 1364413 h 6625925"/>
              <a:gd name="connsiteX94" fmla="*/ 401052 w 5630779"/>
              <a:gd name="connsiteY94" fmla="*/ 1187949 h 6625925"/>
              <a:gd name="connsiteX95" fmla="*/ 545431 w 5630779"/>
              <a:gd name="connsiteY95" fmla="*/ 1123781 h 6625925"/>
              <a:gd name="connsiteX96" fmla="*/ 529389 w 5630779"/>
              <a:gd name="connsiteY96" fmla="*/ 899191 h 6625925"/>
              <a:gd name="connsiteX97" fmla="*/ 561473 w 5630779"/>
              <a:gd name="connsiteY97" fmla="*/ 626476 h 6625925"/>
              <a:gd name="connsiteX98" fmla="*/ 689810 w 5630779"/>
              <a:gd name="connsiteY98" fmla="*/ 433970 h 6625925"/>
              <a:gd name="connsiteX99" fmla="*/ 1074821 w 5630779"/>
              <a:gd name="connsiteY99" fmla="*/ 209381 h 6625925"/>
              <a:gd name="connsiteX100" fmla="*/ 1491916 w 5630779"/>
              <a:gd name="connsiteY100" fmla="*/ 48960 h 6625925"/>
              <a:gd name="connsiteX101" fmla="*/ 1780673 w 5630779"/>
              <a:gd name="connsiteY101" fmla="*/ 834 h 6625925"/>
              <a:gd name="connsiteX102" fmla="*/ 1909010 w 5630779"/>
              <a:gd name="connsiteY102" fmla="*/ 97086 h 6625925"/>
              <a:gd name="connsiteX103" fmla="*/ 2037347 w 5630779"/>
              <a:gd name="connsiteY103" fmla="*/ 177297 h 6625925"/>
              <a:gd name="connsiteX104" fmla="*/ 2229852 w 5630779"/>
              <a:gd name="connsiteY104" fmla="*/ 417928 h 6625925"/>
              <a:gd name="connsiteX105" fmla="*/ 2486526 w 5630779"/>
              <a:gd name="connsiteY105" fmla="*/ 417928 h 6625925"/>
              <a:gd name="connsiteX106" fmla="*/ 2695073 w 5630779"/>
              <a:gd name="connsiteY106" fmla="*/ 450013 h 6625925"/>
              <a:gd name="connsiteX107" fmla="*/ 2695073 w 5630779"/>
              <a:gd name="connsiteY107" fmla="*/ 450013 h 6625925"/>
              <a:gd name="connsiteX108" fmla="*/ 2759242 w 5630779"/>
              <a:gd name="connsiteY108" fmla="*/ 546265 h 6625925"/>
              <a:gd name="connsiteX109" fmla="*/ 2727158 w 5630779"/>
              <a:gd name="connsiteY109" fmla="*/ 722728 h 6625925"/>
              <a:gd name="connsiteX110" fmla="*/ 2679031 w 5630779"/>
              <a:gd name="connsiteY110" fmla="*/ 770855 h 6625925"/>
              <a:gd name="connsiteX111" fmla="*/ 2662989 w 5630779"/>
              <a:gd name="connsiteY111" fmla="*/ 883149 h 6625925"/>
              <a:gd name="connsiteX112" fmla="*/ 2438400 w 5630779"/>
              <a:gd name="connsiteY112" fmla="*/ 1123781 h 6625925"/>
              <a:gd name="connsiteX113" fmla="*/ 2326105 w 5630779"/>
              <a:gd name="connsiteY113" fmla="*/ 1203991 h 6625925"/>
              <a:gd name="connsiteX114" fmla="*/ 2277979 w 5630779"/>
              <a:gd name="connsiteY114" fmla="*/ 1300244 h 6625925"/>
              <a:gd name="connsiteX115" fmla="*/ 2406316 w 5630779"/>
              <a:gd name="connsiteY115" fmla="*/ 1268160 h 6625925"/>
              <a:gd name="connsiteX116" fmla="*/ 2342147 w 5630779"/>
              <a:gd name="connsiteY116" fmla="*/ 1380455 h 6625925"/>
              <a:gd name="connsiteX117" fmla="*/ 2213810 w 5630779"/>
              <a:gd name="connsiteY117" fmla="*/ 1380455 h 6625925"/>
              <a:gd name="connsiteX118" fmla="*/ 2261937 w 5630779"/>
              <a:gd name="connsiteY118" fmla="*/ 1460665 h 6625925"/>
              <a:gd name="connsiteX119" fmla="*/ 2310063 w 5630779"/>
              <a:gd name="connsiteY119" fmla="*/ 1556918 h 6625925"/>
              <a:gd name="connsiteX120" fmla="*/ 2310063 w 5630779"/>
              <a:gd name="connsiteY120" fmla="*/ 1701297 h 6625925"/>
              <a:gd name="connsiteX121" fmla="*/ 2245895 w 5630779"/>
              <a:gd name="connsiteY121" fmla="*/ 1845676 h 6625925"/>
              <a:gd name="connsiteX122" fmla="*/ 2133600 w 5630779"/>
              <a:gd name="connsiteY122" fmla="*/ 1893802 h 6625925"/>
              <a:gd name="connsiteX123" fmla="*/ 2037347 w 5630779"/>
              <a:gd name="connsiteY123" fmla="*/ 1957970 h 6625925"/>
              <a:gd name="connsiteX124" fmla="*/ 2149642 w 5630779"/>
              <a:gd name="connsiteY124" fmla="*/ 1974013 h 6625925"/>
              <a:gd name="connsiteX125" fmla="*/ 2213810 w 5630779"/>
              <a:gd name="connsiteY125" fmla="*/ 2054223 h 6625925"/>
              <a:gd name="connsiteX126" fmla="*/ 2358189 w 5630779"/>
              <a:gd name="connsiteY126" fmla="*/ 2102349 h 6625925"/>
              <a:gd name="connsiteX127" fmla="*/ 2518610 w 5630779"/>
              <a:gd name="connsiteY127" fmla="*/ 2166518 h 6625925"/>
              <a:gd name="connsiteX128" fmla="*/ 2550695 w 5630779"/>
              <a:gd name="connsiteY128" fmla="*/ 2022139 h 6625925"/>
              <a:gd name="connsiteX129" fmla="*/ 2630905 w 5630779"/>
              <a:gd name="connsiteY129" fmla="*/ 2038181 h 6625925"/>
              <a:gd name="connsiteX130" fmla="*/ 2614863 w 5630779"/>
              <a:gd name="connsiteY130" fmla="*/ 2118391 h 6625925"/>
              <a:gd name="connsiteX131" fmla="*/ 2727158 w 5630779"/>
              <a:gd name="connsiteY131" fmla="*/ 2086307 h 6625925"/>
              <a:gd name="connsiteX132" fmla="*/ 2887579 w 5630779"/>
              <a:gd name="connsiteY132" fmla="*/ 2134434 h 6625925"/>
              <a:gd name="connsiteX133" fmla="*/ 3015916 w 5630779"/>
              <a:gd name="connsiteY133" fmla="*/ 2198602 h 6625925"/>
              <a:gd name="connsiteX134" fmla="*/ 3048000 w 5630779"/>
              <a:gd name="connsiteY134" fmla="*/ 2278813 h 6625925"/>
              <a:gd name="connsiteX135" fmla="*/ 3064042 w 5630779"/>
              <a:gd name="connsiteY135" fmla="*/ 2391107 h 6625925"/>
              <a:gd name="connsiteX136" fmla="*/ 3208421 w 5630779"/>
              <a:gd name="connsiteY136" fmla="*/ 2551528 h 6625925"/>
              <a:gd name="connsiteX137" fmla="*/ 3256547 w 5630779"/>
              <a:gd name="connsiteY137" fmla="*/ 2663823 h 6625925"/>
              <a:gd name="connsiteX138" fmla="*/ 3465095 w 5630779"/>
              <a:gd name="connsiteY138" fmla="*/ 2278813 h 6625925"/>
              <a:gd name="connsiteX139" fmla="*/ 3513221 w 5630779"/>
              <a:gd name="connsiteY139" fmla="*/ 2230686 h 6625925"/>
              <a:gd name="connsiteX140" fmla="*/ 3368842 w 5630779"/>
              <a:gd name="connsiteY140" fmla="*/ 2198602 h 6625925"/>
              <a:gd name="connsiteX141" fmla="*/ 3224463 w 5630779"/>
              <a:gd name="connsiteY141" fmla="*/ 2182560 h 6625925"/>
              <a:gd name="connsiteX142" fmla="*/ 3224463 w 5630779"/>
              <a:gd name="connsiteY142" fmla="*/ 2118391 h 6625925"/>
              <a:gd name="connsiteX143" fmla="*/ 3128210 w 5630779"/>
              <a:gd name="connsiteY143" fmla="*/ 2118391 h 6625925"/>
              <a:gd name="connsiteX144" fmla="*/ 3080084 w 5630779"/>
              <a:gd name="connsiteY144" fmla="*/ 1829634 h 6625925"/>
              <a:gd name="connsiteX145" fmla="*/ 2935705 w 5630779"/>
              <a:gd name="connsiteY145" fmla="*/ 1845676 h 6625925"/>
              <a:gd name="connsiteX146" fmla="*/ 2871537 w 5630779"/>
              <a:gd name="connsiteY146" fmla="*/ 1685255 h 6625925"/>
              <a:gd name="connsiteX147" fmla="*/ 2967789 w 5630779"/>
              <a:gd name="connsiteY147" fmla="*/ 1621086 h 6625925"/>
              <a:gd name="connsiteX148" fmla="*/ 2999873 w 5630779"/>
              <a:gd name="connsiteY148" fmla="*/ 1492749 h 6625925"/>
              <a:gd name="connsiteX149" fmla="*/ 3144252 w 5630779"/>
              <a:gd name="connsiteY149" fmla="*/ 1476707 h 6625925"/>
              <a:gd name="connsiteX150" fmla="*/ 3288631 w 5630779"/>
              <a:gd name="connsiteY150" fmla="*/ 1428581 h 6625925"/>
              <a:gd name="connsiteX151" fmla="*/ 3272589 w 5630779"/>
              <a:gd name="connsiteY151" fmla="*/ 1300244 h 6625925"/>
              <a:gd name="connsiteX152" fmla="*/ 3144252 w 5630779"/>
              <a:gd name="connsiteY152" fmla="*/ 1203991 h 6625925"/>
              <a:gd name="connsiteX153" fmla="*/ 3144252 w 5630779"/>
              <a:gd name="connsiteY153" fmla="*/ 1123781 h 6625925"/>
              <a:gd name="connsiteX154" fmla="*/ 3112168 w 5630779"/>
              <a:gd name="connsiteY154" fmla="*/ 1075655 h 6625925"/>
              <a:gd name="connsiteX155" fmla="*/ 3096126 w 5630779"/>
              <a:gd name="connsiteY155" fmla="*/ 963360 h 6625925"/>
              <a:gd name="connsiteX156" fmla="*/ 3176337 w 5630779"/>
              <a:gd name="connsiteY156" fmla="*/ 867107 h 6625925"/>
              <a:gd name="connsiteX157" fmla="*/ 2983831 w 5630779"/>
              <a:gd name="connsiteY157" fmla="*/ 674602 h 6625925"/>
              <a:gd name="connsiteX158" fmla="*/ 2887579 w 5630779"/>
              <a:gd name="connsiteY158" fmla="*/ 514181 h 6625925"/>
              <a:gd name="connsiteX159" fmla="*/ 2855495 w 5630779"/>
              <a:gd name="connsiteY159" fmla="*/ 353760 h 6625925"/>
              <a:gd name="connsiteX160" fmla="*/ 2951747 w 5630779"/>
              <a:gd name="connsiteY160" fmla="*/ 225423 h 6625925"/>
              <a:gd name="connsiteX161" fmla="*/ 3192379 w 5630779"/>
              <a:gd name="connsiteY161" fmla="*/ 225423 h 6625925"/>
              <a:gd name="connsiteX162" fmla="*/ 3400926 w 5630779"/>
              <a:gd name="connsiteY162" fmla="*/ 241465 h 6625925"/>
              <a:gd name="connsiteX163" fmla="*/ 3497179 w 5630779"/>
              <a:gd name="connsiteY163" fmla="*/ 273549 h 6625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5630779" h="6625925">
                <a:moveTo>
                  <a:pt x="3497179" y="273549"/>
                </a:moveTo>
                <a:lnTo>
                  <a:pt x="3850105" y="129170"/>
                </a:lnTo>
                <a:lnTo>
                  <a:pt x="4154905" y="48960"/>
                </a:lnTo>
                <a:lnTo>
                  <a:pt x="4475747" y="97086"/>
                </a:lnTo>
                <a:lnTo>
                  <a:pt x="4764505" y="241465"/>
                </a:lnTo>
                <a:lnTo>
                  <a:pt x="4924926" y="417928"/>
                </a:lnTo>
                <a:lnTo>
                  <a:pt x="5037221" y="658560"/>
                </a:lnTo>
                <a:lnTo>
                  <a:pt x="5053263" y="786897"/>
                </a:lnTo>
                <a:lnTo>
                  <a:pt x="5374105" y="979402"/>
                </a:lnTo>
                <a:lnTo>
                  <a:pt x="5502442" y="1091697"/>
                </a:lnTo>
                <a:lnTo>
                  <a:pt x="5534526" y="1252118"/>
                </a:lnTo>
                <a:lnTo>
                  <a:pt x="5406189" y="1316286"/>
                </a:lnTo>
                <a:lnTo>
                  <a:pt x="5293895" y="1364413"/>
                </a:lnTo>
                <a:lnTo>
                  <a:pt x="5325979" y="1476707"/>
                </a:lnTo>
                <a:lnTo>
                  <a:pt x="5518484" y="1492749"/>
                </a:lnTo>
                <a:lnTo>
                  <a:pt x="5630779" y="1621086"/>
                </a:lnTo>
                <a:lnTo>
                  <a:pt x="5630779" y="1781507"/>
                </a:lnTo>
                <a:lnTo>
                  <a:pt x="5598695" y="1974013"/>
                </a:lnTo>
                <a:lnTo>
                  <a:pt x="5518484" y="2054223"/>
                </a:lnTo>
                <a:lnTo>
                  <a:pt x="5069305" y="3481970"/>
                </a:lnTo>
                <a:lnTo>
                  <a:pt x="5149516" y="3562181"/>
                </a:lnTo>
                <a:lnTo>
                  <a:pt x="5053263" y="3802813"/>
                </a:lnTo>
                <a:lnTo>
                  <a:pt x="5277852" y="4925760"/>
                </a:lnTo>
                <a:lnTo>
                  <a:pt x="5197642" y="4989928"/>
                </a:lnTo>
                <a:cubicBezTo>
                  <a:pt x="5085565" y="4971249"/>
                  <a:pt x="5101389" y="5006413"/>
                  <a:pt x="5101389" y="4925760"/>
                </a:cubicBezTo>
                <a:lnTo>
                  <a:pt x="5005137" y="4364286"/>
                </a:lnTo>
                <a:lnTo>
                  <a:pt x="4844716" y="4412413"/>
                </a:lnTo>
                <a:lnTo>
                  <a:pt x="4812631" y="4268034"/>
                </a:lnTo>
                <a:lnTo>
                  <a:pt x="4973052" y="4235949"/>
                </a:lnTo>
                <a:lnTo>
                  <a:pt x="4908884" y="3850939"/>
                </a:lnTo>
                <a:lnTo>
                  <a:pt x="4764505" y="3883023"/>
                </a:lnTo>
                <a:lnTo>
                  <a:pt x="4973052" y="5150349"/>
                </a:lnTo>
                <a:lnTo>
                  <a:pt x="4555958" y="5487234"/>
                </a:lnTo>
                <a:lnTo>
                  <a:pt x="4539916" y="5856202"/>
                </a:lnTo>
                <a:lnTo>
                  <a:pt x="4443663" y="5888286"/>
                </a:lnTo>
                <a:cubicBezTo>
                  <a:pt x="4341118" y="5819923"/>
                  <a:pt x="4320144" y="5851384"/>
                  <a:pt x="4363452" y="5808076"/>
                </a:cubicBezTo>
                <a:lnTo>
                  <a:pt x="4379495" y="5487234"/>
                </a:lnTo>
                <a:lnTo>
                  <a:pt x="4235116" y="5439107"/>
                </a:lnTo>
                <a:lnTo>
                  <a:pt x="4026568" y="5567444"/>
                </a:lnTo>
                <a:lnTo>
                  <a:pt x="4106779" y="5727865"/>
                </a:lnTo>
                <a:lnTo>
                  <a:pt x="4090737" y="5904328"/>
                </a:lnTo>
                <a:lnTo>
                  <a:pt x="3994484" y="6161002"/>
                </a:lnTo>
                <a:lnTo>
                  <a:pt x="4186989" y="6193086"/>
                </a:lnTo>
                <a:lnTo>
                  <a:pt x="4331368" y="6241213"/>
                </a:lnTo>
                <a:lnTo>
                  <a:pt x="4395537" y="6321423"/>
                </a:lnTo>
                <a:lnTo>
                  <a:pt x="4379495" y="6449760"/>
                </a:lnTo>
                <a:cubicBezTo>
                  <a:pt x="4312935" y="6582880"/>
                  <a:pt x="4315326" y="6625925"/>
                  <a:pt x="4315326" y="6562055"/>
                </a:cubicBezTo>
                <a:lnTo>
                  <a:pt x="4154905" y="6417676"/>
                </a:lnTo>
                <a:lnTo>
                  <a:pt x="4058652" y="6433718"/>
                </a:lnTo>
                <a:cubicBezTo>
                  <a:pt x="3941443" y="6383485"/>
                  <a:pt x="3946358" y="6426315"/>
                  <a:pt x="3946358" y="6369549"/>
                </a:cubicBezTo>
                <a:lnTo>
                  <a:pt x="3834063" y="6353507"/>
                </a:lnTo>
                <a:lnTo>
                  <a:pt x="3785937" y="6209128"/>
                </a:lnTo>
                <a:lnTo>
                  <a:pt x="3705726" y="6241213"/>
                </a:lnTo>
                <a:lnTo>
                  <a:pt x="3609473" y="6177044"/>
                </a:lnTo>
                <a:lnTo>
                  <a:pt x="3513221" y="6273297"/>
                </a:lnTo>
                <a:lnTo>
                  <a:pt x="3112168" y="6128918"/>
                </a:lnTo>
                <a:lnTo>
                  <a:pt x="3031958" y="6064749"/>
                </a:lnTo>
                <a:lnTo>
                  <a:pt x="3031958" y="6064749"/>
                </a:lnTo>
                <a:lnTo>
                  <a:pt x="3112168" y="5920370"/>
                </a:lnTo>
                <a:lnTo>
                  <a:pt x="3112168" y="5808076"/>
                </a:lnTo>
                <a:lnTo>
                  <a:pt x="3015916" y="5567444"/>
                </a:lnTo>
                <a:lnTo>
                  <a:pt x="2679031" y="5615570"/>
                </a:lnTo>
                <a:lnTo>
                  <a:pt x="2181726" y="5519318"/>
                </a:lnTo>
                <a:lnTo>
                  <a:pt x="1957137" y="5567444"/>
                </a:lnTo>
                <a:lnTo>
                  <a:pt x="1604210" y="5535360"/>
                </a:lnTo>
                <a:lnTo>
                  <a:pt x="1315452" y="5487234"/>
                </a:lnTo>
                <a:lnTo>
                  <a:pt x="1299410" y="5792034"/>
                </a:lnTo>
                <a:lnTo>
                  <a:pt x="1171073" y="5808076"/>
                </a:lnTo>
                <a:lnTo>
                  <a:pt x="1090863" y="5759949"/>
                </a:lnTo>
                <a:lnTo>
                  <a:pt x="1122947" y="5390981"/>
                </a:lnTo>
                <a:lnTo>
                  <a:pt x="1010652" y="5342855"/>
                </a:lnTo>
                <a:lnTo>
                  <a:pt x="930442" y="5182434"/>
                </a:lnTo>
                <a:lnTo>
                  <a:pt x="753979" y="5150349"/>
                </a:lnTo>
                <a:lnTo>
                  <a:pt x="641684" y="5070139"/>
                </a:lnTo>
                <a:lnTo>
                  <a:pt x="946484" y="3947191"/>
                </a:lnTo>
                <a:lnTo>
                  <a:pt x="721895" y="3883023"/>
                </a:lnTo>
                <a:lnTo>
                  <a:pt x="657726" y="4187823"/>
                </a:lnTo>
                <a:lnTo>
                  <a:pt x="834189" y="4316160"/>
                </a:lnTo>
                <a:lnTo>
                  <a:pt x="802105" y="4492623"/>
                </a:lnTo>
                <a:lnTo>
                  <a:pt x="625642" y="4348244"/>
                </a:lnTo>
                <a:lnTo>
                  <a:pt x="465221" y="4893676"/>
                </a:lnTo>
                <a:lnTo>
                  <a:pt x="368968" y="4941802"/>
                </a:lnTo>
                <a:cubicBezTo>
                  <a:pt x="263817" y="4871701"/>
                  <a:pt x="272716" y="4916194"/>
                  <a:pt x="272716" y="4845549"/>
                </a:cubicBezTo>
                <a:lnTo>
                  <a:pt x="577516" y="3786770"/>
                </a:lnTo>
                <a:lnTo>
                  <a:pt x="449179" y="3706560"/>
                </a:lnTo>
                <a:lnTo>
                  <a:pt x="481263" y="3546139"/>
                </a:lnTo>
                <a:lnTo>
                  <a:pt x="64168" y="2214644"/>
                </a:lnTo>
                <a:lnTo>
                  <a:pt x="64168" y="2134434"/>
                </a:lnTo>
                <a:lnTo>
                  <a:pt x="0" y="1990055"/>
                </a:lnTo>
                <a:lnTo>
                  <a:pt x="16042" y="1813591"/>
                </a:lnTo>
                <a:lnTo>
                  <a:pt x="144379" y="1749423"/>
                </a:lnTo>
                <a:lnTo>
                  <a:pt x="0" y="1653170"/>
                </a:lnTo>
                <a:lnTo>
                  <a:pt x="0" y="1508791"/>
                </a:lnTo>
                <a:lnTo>
                  <a:pt x="80210" y="1364413"/>
                </a:lnTo>
                <a:lnTo>
                  <a:pt x="401052" y="1187949"/>
                </a:lnTo>
                <a:lnTo>
                  <a:pt x="545431" y="1123781"/>
                </a:lnTo>
                <a:lnTo>
                  <a:pt x="529389" y="899191"/>
                </a:lnTo>
                <a:lnTo>
                  <a:pt x="561473" y="626476"/>
                </a:lnTo>
                <a:lnTo>
                  <a:pt x="689810" y="433970"/>
                </a:lnTo>
                <a:lnTo>
                  <a:pt x="1074821" y="209381"/>
                </a:lnTo>
                <a:lnTo>
                  <a:pt x="1491916" y="48960"/>
                </a:lnTo>
                <a:cubicBezTo>
                  <a:pt x="1801998" y="0"/>
                  <a:pt x="1899575" y="834"/>
                  <a:pt x="1780673" y="834"/>
                </a:cubicBezTo>
                <a:lnTo>
                  <a:pt x="1909010" y="97086"/>
                </a:lnTo>
                <a:lnTo>
                  <a:pt x="2037347" y="177297"/>
                </a:lnTo>
                <a:lnTo>
                  <a:pt x="2229852" y="417928"/>
                </a:lnTo>
                <a:lnTo>
                  <a:pt x="2486526" y="417928"/>
                </a:lnTo>
                <a:lnTo>
                  <a:pt x="2695073" y="450013"/>
                </a:lnTo>
                <a:lnTo>
                  <a:pt x="2695073" y="450013"/>
                </a:lnTo>
                <a:lnTo>
                  <a:pt x="2759242" y="546265"/>
                </a:lnTo>
                <a:lnTo>
                  <a:pt x="2727158" y="722728"/>
                </a:lnTo>
                <a:lnTo>
                  <a:pt x="2679031" y="770855"/>
                </a:lnTo>
                <a:lnTo>
                  <a:pt x="2662989" y="883149"/>
                </a:lnTo>
                <a:lnTo>
                  <a:pt x="2438400" y="1123781"/>
                </a:lnTo>
                <a:lnTo>
                  <a:pt x="2326105" y="1203991"/>
                </a:lnTo>
                <a:lnTo>
                  <a:pt x="2277979" y="1300244"/>
                </a:lnTo>
                <a:lnTo>
                  <a:pt x="2406316" y="1268160"/>
                </a:lnTo>
                <a:lnTo>
                  <a:pt x="2342147" y="1380455"/>
                </a:lnTo>
                <a:lnTo>
                  <a:pt x="2213810" y="1380455"/>
                </a:lnTo>
                <a:cubicBezTo>
                  <a:pt x="2247881" y="1465630"/>
                  <a:pt x="2217099" y="1460665"/>
                  <a:pt x="2261937" y="1460665"/>
                </a:cubicBezTo>
                <a:lnTo>
                  <a:pt x="2310063" y="1556918"/>
                </a:lnTo>
                <a:lnTo>
                  <a:pt x="2310063" y="1701297"/>
                </a:lnTo>
                <a:lnTo>
                  <a:pt x="2245895" y="1845676"/>
                </a:lnTo>
                <a:lnTo>
                  <a:pt x="2133600" y="1893802"/>
                </a:lnTo>
                <a:lnTo>
                  <a:pt x="2037347" y="1957970"/>
                </a:lnTo>
                <a:lnTo>
                  <a:pt x="2149642" y="1974013"/>
                </a:lnTo>
                <a:lnTo>
                  <a:pt x="2213810" y="2054223"/>
                </a:lnTo>
                <a:lnTo>
                  <a:pt x="2358189" y="2102349"/>
                </a:lnTo>
                <a:lnTo>
                  <a:pt x="2518610" y="2166518"/>
                </a:lnTo>
                <a:lnTo>
                  <a:pt x="2550695" y="2022139"/>
                </a:lnTo>
                <a:lnTo>
                  <a:pt x="2630905" y="2038181"/>
                </a:lnTo>
                <a:lnTo>
                  <a:pt x="2614863" y="2118391"/>
                </a:lnTo>
                <a:lnTo>
                  <a:pt x="2727158" y="2086307"/>
                </a:lnTo>
                <a:lnTo>
                  <a:pt x="2887579" y="2134434"/>
                </a:lnTo>
                <a:lnTo>
                  <a:pt x="3015916" y="2198602"/>
                </a:lnTo>
                <a:lnTo>
                  <a:pt x="3048000" y="2278813"/>
                </a:lnTo>
                <a:lnTo>
                  <a:pt x="3064042" y="2391107"/>
                </a:lnTo>
                <a:lnTo>
                  <a:pt x="3208421" y="2551528"/>
                </a:lnTo>
                <a:lnTo>
                  <a:pt x="3256547" y="2663823"/>
                </a:lnTo>
                <a:lnTo>
                  <a:pt x="3465095" y="2278813"/>
                </a:lnTo>
                <a:lnTo>
                  <a:pt x="3513221" y="2230686"/>
                </a:lnTo>
                <a:lnTo>
                  <a:pt x="3368842" y="2198602"/>
                </a:lnTo>
                <a:cubicBezTo>
                  <a:pt x="3213834" y="2215825"/>
                  <a:pt x="3224463" y="2263066"/>
                  <a:pt x="3224463" y="2182560"/>
                </a:cubicBezTo>
                <a:lnTo>
                  <a:pt x="3224463" y="2118391"/>
                </a:lnTo>
                <a:lnTo>
                  <a:pt x="3128210" y="2118391"/>
                </a:lnTo>
                <a:lnTo>
                  <a:pt x="3080084" y="1829634"/>
                </a:lnTo>
                <a:lnTo>
                  <a:pt x="2935705" y="1845676"/>
                </a:lnTo>
                <a:lnTo>
                  <a:pt x="2871537" y="1685255"/>
                </a:lnTo>
                <a:lnTo>
                  <a:pt x="2967789" y="1621086"/>
                </a:lnTo>
                <a:lnTo>
                  <a:pt x="2999873" y="1492749"/>
                </a:lnTo>
                <a:lnTo>
                  <a:pt x="3144252" y="1476707"/>
                </a:lnTo>
                <a:lnTo>
                  <a:pt x="3288631" y="1428581"/>
                </a:lnTo>
                <a:cubicBezTo>
                  <a:pt x="3271833" y="1310992"/>
                  <a:pt x="3272589" y="1354098"/>
                  <a:pt x="3272589" y="1300244"/>
                </a:cubicBezTo>
                <a:lnTo>
                  <a:pt x="3144252" y="1203991"/>
                </a:lnTo>
                <a:lnTo>
                  <a:pt x="3144252" y="1123781"/>
                </a:lnTo>
                <a:lnTo>
                  <a:pt x="3112168" y="1075655"/>
                </a:lnTo>
                <a:lnTo>
                  <a:pt x="3096126" y="963360"/>
                </a:lnTo>
                <a:lnTo>
                  <a:pt x="3176337" y="867107"/>
                </a:lnTo>
                <a:lnTo>
                  <a:pt x="2983831" y="674602"/>
                </a:lnTo>
                <a:lnTo>
                  <a:pt x="2887579" y="514181"/>
                </a:lnTo>
                <a:lnTo>
                  <a:pt x="2855495" y="353760"/>
                </a:lnTo>
                <a:lnTo>
                  <a:pt x="2951747" y="225423"/>
                </a:lnTo>
                <a:lnTo>
                  <a:pt x="3192379" y="225423"/>
                </a:lnTo>
                <a:lnTo>
                  <a:pt x="3400926" y="241465"/>
                </a:lnTo>
                <a:lnTo>
                  <a:pt x="3497179" y="273549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-1.07483 0.17801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70868 -0.61944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00" y="-3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cliparts.toutimages.com/festivite/noel/13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3000372"/>
            <a:ext cx="2381250" cy="2000251"/>
          </a:xfrm>
          <a:prstGeom prst="rect">
            <a:avLst/>
          </a:prstGeom>
          <a:noFill/>
        </p:spPr>
      </p:pic>
      <p:pic>
        <p:nvPicPr>
          <p:cNvPr id="3" name="Image 2" descr="0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47925" y="3857628"/>
            <a:ext cx="2447925" cy="28956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5.55556E-6 C 0.15503 0.0007 0.30971 0.00163 0.40954 -0.02106 C 0.50937 -0.04374 0.51579 -0.1155 0.59843 -0.13657 C 0.68107 -0.15763 0.85433 -0.14536 0.90555 -0.14699 " pathEditMode="relative" ptsTypes="aa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cliparts.toutimages.com/festivite/noel/12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71744"/>
            <a:ext cx="6483303" cy="4041261"/>
          </a:xfrm>
          <a:prstGeom prst="rect">
            <a:avLst/>
          </a:prstGeom>
          <a:noFill/>
        </p:spPr>
      </p:pic>
      <p:pic>
        <p:nvPicPr>
          <p:cNvPr id="4" name="Picture 2" descr="http://cliparts.toutimages.com/festivite/noel/209.gif"/>
          <p:cNvPicPr>
            <a:picLocks noChangeAspect="1" noChangeArrowheads="1"/>
          </p:cNvPicPr>
          <p:nvPr/>
        </p:nvPicPr>
        <p:blipFill>
          <a:blip r:embed="rId4">
            <a:lum/>
          </a:blip>
          <a:srcRect/>
          <a:stretch>
            <a:fillRect/>
          </a:stretch>
        </p:blipFill>
        <p:spPr bwMode="auto">
          <a:xfrm>
            <a:off x="6786578" y="3143248"/>
            <a:ext cx="1530186" cy="1928806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1643042" y="0"/>
            <a:ext cx="5786478" cy="3929066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134070"/>
              </a:avLst>
            </a:prstTxWarp>
            <a:spAutoFit/>
          </a:bodyPr>
          <a:lstStyle/>
          <a:p>
            <a:r>
              <a:rPr lang="fr-FR" sz="7200" dirty="0">
                <a:blipFill>
                  <a:blip r:embed="rId5"/>
                  <a:stretch>
                    <a:fillRect/>
                  </a:stretch>
                </a:blipFill>
                <a:latin typeface="AbottOldStyle" pitchFamily="2" charset="0"/>
              </a:rPr>
              <a:t>JOYEUX NOËL</a:t>
            </a:r>
          </a:p>
        </p:txBody>
      </p:sp>
      <p:pic>
        <p:nvPicPr>
          <p:cNvPr id="4098" name="Picture 2" descr="Mireille">
            <a:hlinkClick r:id="rId6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144000" y="785794"/>
            <a:ext cx="3810000" cy="12763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-1.16944 -0.02106 " pathEditMode="relative" ptsTypes="AA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vive le ve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vive le vent</Template>
  <TotalTime>3</TotalTime>
  <Words>5</Words>
  <Application>Microsoft Office PowerPoint</Application>
  <PresentationFormat>Affichage à l'écran (4:3)</PresentationFormat>
  <Paragraphs>3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AbottOldStyle</vt:lpstr>
      <vt:lpstr>AmbossDB</vt:lpstr>
      <vt:lpstr>Arial</vt:lpstr>
      <vt:lpstr>Calibri</vt:lpstr>
      <vt:lpstr>vive le vent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2020-12-19T10:03:02Z</dcterms:created>
  <dcterms:modified xsi:type="dcterms:W3CDTF">2020-12-19T10:06:36Z</dcterms:modified>
</cp:coreProperties>
</file>