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8" r:id="rId2"/>
    <p:sldId id="260" r:id="rId3"/>
    <p:sldId id="256" r:id="rId4"/>
    <p:sldId id="261" r:id="rId5"/>
    <p:sldId id="259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365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CDD3A-A9BB-46D1-A3A9-9BBB06407FE8}" type="datetimeFigureOut">
              <a:rPr lang="fr-FR" smtClean="0"/>
              <a:pPr/>
              <a:t>29/10/2014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ACDE5C-2B66-490A-9F52-F2B8E47A610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CDE5C-2B66-490A-9F52-F2B8E47A610A}" type="slidenum">
              <a:rPr lang="fr-FR" smtClean="0"/>
              <a:pPr/>
              <a:t>3</a:t>
            </a:fld>
            <a:endParaRPr lang="fr-F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9CE12-E1D7-414D-9528-2EF4DBA687CB}" type="datetimeFigureOut">
              <a:rPr lang="fr-FR" smtClean="0"/>
              <a:pPr/>
              <a:t>29/10/2014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2FEB-4DFD-451B-96DE-BCA032E502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120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9CE12-E1D7-414D-9528-2EF4DBA687CB}" type="datetimeFigureOut">
              <a:rPr lang="fr-FR" smtClean="0"/>
              <a:pPr/>
              <a:t>29/10/2014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2FEB-4DFD-451B-96DE-BCA032E502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120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9CE12-E1D7-414D-9528-2EF4DBA687CB}" type="datetimeFigureOut">
              <a:rPr lang="fr-FR" smtClean="0"/>
              <a:pPr/>
              <a:t>29/10/2014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2FEB-4DFD-451B-96DE-BCA032E502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120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9CE12-E1D7-414D-9528-2EF4DBA687CB}" type="datetimeFigureOut">
              <a:rPr lang="fr-FR" smtClean="0"/>
              <a:pPr/>
              <a:t>29/10/2014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2FEB-4DFD-451B-96DE-BCA032E502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120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9CE12-E1D7-414D-9528-2EF4DBA687CB}" type="datetimeFigureOut">
              <a:rPr lang="fr-FR" smtClean="0"/>
              <a:pPr/>
              <a:t>29/10/2014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2FEB-4DFD-451B-96DE-BCA032E502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120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9CE12-E1D7-414D-9528-2EF4DBA687CB}" type="datetimeFigureOut">
              <a:rPr lang="fr-FR" smtClean="0"/>
              <a:pPr/>
              <a:t>29/10/2014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2FEB-4DFD-451B-96DE-BCA032E502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120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9CE12-E1D7-414D-9528-2EF4DBA687CB}" type="datetimeFigureOut">
              <a:rPr lang="fr-FR" smtClean="0"/>
              <a:pPr/>
              <a:t>29/10/2014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2FEB-4DFD-451B-96DE-BCA032E502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120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9CE12-E1D7-414D-9528-2EF4DBA687CB}" type="datetimeFigureOut">
              <a:rPr lang="fr-FR" smtClean="0"/>
              <a:pPr/>
              <a:t>29/10/2014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2FEB-4DFD-451B-96DE-BCA032E502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120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9CE12-E1D7-414D-9528-2EF4DBA687CB}" type="datetimeFigureOut">
              <a:rPr lang="fr-FR" smtClean="0"/>
              <a:pPr/>
              <a:t>29/10/2014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2FEB-4DFD-451B-96DE-BCA032E502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120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9CE12-E1D7-414D-9528-2EF4DBA687CB}" type="datetimeFigureOut">
              <a:rPr lang="fr-FR" smtClean="0"/>
              <a:pPr/>
              <a:t>29/10/2014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2FEB-4DFD-451B-96DE-BCA032E502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120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9CE12-E1D7-414D-9528-2EF4DBA687CB}" type="datetimeFigureOut">
              <a:rPr lang="fr-FR" smtClean="0"/>
              <a:pPr/>
              <a:t>29/10/2014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2FEB-4DFD-451B-96DE-BCA032E502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120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59CE12-E1D7-414D-9528-2EF4DBA687CB}" type="datetimeFigureOut">
              <a:rPr lang="fr-FR" smtClean="0"/>
              <a:pPr/>
              <a:t>29/10/2014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F2FEB-4DFD-451B-96DE-BCA032E502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3" Type="http://schemas.openxmlformats.org/officeDocument/2006/relationships/image" Target="../media/image4.jpeg"/><Relationship Id="rId21" Type="http://schemas.openxmlformats.org/officeDocument/2006/relationships/image" Target="../media/image22.pn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" Type="http://schemas.openxmlformats.org/officeDocument/2006/relationships/image" Target="../media/image3.jpeg"/><Relationship Id="rId16" Type="http://schemas.openxmlformats.org/officeDocument/2006/relationships/image" Target="../media/image17.jpeg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24" Type="http://schemas.openxmlformats.org/officeDocument/2006/relationships/image" Target="../media/image25.gif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23" Type="http://schemas.openxmlformats.org/officeDocument/2006/relationships/image" Target="../media/image24.gif"/><Relationship Id="rId10" Type="http://schemas.openxmlformats.org/officeDocument/2006/relationships/image" Target="../media/image11.jpeg"/><Relationship Id="rId19" Type="http://schemas.openxmlformats.org/officeDocument/2006/relationships/image" Target="../media/image20.pn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Relationship Id="rId22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image" Target="../media/image36.jpeg"/><Relationship Id="rId18" Type="http://schemas.openxmlformats.org/officeDocument/2006/relationships/image" Target="../media/image41.jpeg"/><Relationship Id="rId26" Type="http://schemas.openxmlformats.org/officeDocument/2006/relationships/image" Target="../media/image49.jpeg"/><Relationship Id="rId3" Type="http://schemas.openxmlformats.org/officeDocument/2006/relationships/image" Target="../media/image26.jpeg"/><Relationship Id="rId21" Type="http://schemas.openxmlformats.org/officeDocument/2006/relationships/image" Target="../media/image44.gif"/><Relationship Id="rId7" Type="http://schemas.openxmlformats.org/officeDocument/2006/relationships/image" Target="../media/image30.jpeg"/><Relationship Id="rId12" Type="http://schemas.openxmlformats.org/officeDocument/2006/relationships/image" Target="../media/image35.jpeg"/><Relationship Id="rId17" Type="http://schemas.openxmlformats.org/officeDocument/2006/relationships/image" Target="../media/image40.jpeg"/><Relationship Id="rId25" Type="http://schemas.openxmlformats.org/officeDocument/2006/relationships/image" Target="../media/image48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39.jpeg"/><Relationship Id="rId20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24" Type="http://schemas.openxmlformats.org/officeDocument/2006/relationships/image" Target="../media/image47.jpeg"/><Relationship Id="rId5" Type="http://schemas.openxmlformats.org/officeDocument/2006/relationships/image" Target="../media/image28.jpeg"/><Relationship Id="rId15" Type="http://schemas.openxmlformats.org/officeDocument/2006/relationships/image" Target="../media/image38.jpeg"/><Relationship Id="rId23" Type="http://schemas.openxmlformats.org/officeDocument/2006/relationships/image" Target="../media/image46.jpeg"/><Relationship Id="rId28" Type="http://schemas.openxmlformats.org/officeDocument/2006/relationships/image" Target="../media/image51.gif"/><Relationship Id="rId10" Type="http://schemas.openxmlformats.org/officeDocument/2006/relationships/image" Target="../media/image33.jpeg"/><Relationship Id="rId19" Type="http://schemas.openxmlformats.org/officeDocument/2006/relationships/image" Target="../media/image42.png"/><Relationship Id="rId4" Type="http://schemas.openxmlformats.org/officeDocument/2006/relationships/image" Target="../media/image27.jpeg"/><Relationship Id="rId9" Type="http://schemas.openxmlformats.org/officeDocument/2006/relationships/image" Target="../media/image32.jpeg"/><Relationship Id="rId14" Type="http://schemas.openxmlformats.org/officeDocument/2006/relationships/image" Target="../media/image37.jpeg"/><Relationship Id="rId22" Type="http://schemas.openxmlformats.org/officeDocument/2006/relationships/image" Target="../media/image45.jpeg"/><Relationship Id="rId27" Type="http://schemas.openxmlformats.org/officeDocument/2006/relationships/image" Target="../media/image5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13" Type="http://schemas.openxmlformats.org/officeDocument/2006/relationships/image" Target="../media/image63.jpeg"/><Relationship Id="rId18" Type="http://schemas.openxmlformats.org/officeDocument/2006/relationships/image" Target="../media/image68.jpeg"/><Relationship Id="rId3" Type="http://schemas.openxmlformats.org/officeDocument/2006/relationships/image" Target="../media/image53.jpeg"/><Relationship Id="rId21" Type="http://schemas.openxmlformats.org/officeDocument/2006/relationships/image" Target="../media/image71.png"/><Relationship Id="rId7" Type="http://schemas.openxmlformats.org/officeDocument/2006/relationships/image" Target="../media/image57.jpeg"/><Relationship Id="rId12" Type="http://schemas.openxmlformats.org/officeDocument/2006/relationships/image" Target="../media/image62.jpeg"/><Relationship Id="rId17" Type="http://schemas.openxmlformats.org/officeDocument/2006/relationships/image" Target="../media/image67.jpeg"/><Relationship Id="rId2" Type="http://schemas.openxmlformats.org/officeDocument/2006/relationships/image" Target="../media/image52.jpeg"/><Relationship Id="rId16" Type="http://schemas.openxmlformats.org/officeDocument/2006/relationships/image" Target="../media/image66.jpeg"/><Relationship Id="rId20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11" Type="http://schemas.openxmlformats.org/officeDocument/2006/relationships/image" Target="../media/image61.jpeg"/><Relationship Id="rId5" Type="http://schemas.openxmlformats.org/officeDocument/2006/relationships/image" Target="../media/image55.jpeg"/><Relationship Id="rId15" Type="http://schemas.openxmlformats.org/officeDocument/2006/relationships/image" Target="../media/image65.jpeg"/><Relationship Id="rId23" Type="http://schemas.openxmlformats.org/officeDocument/2006/relationships/image" Target="../media/image73.png"/><Relationship Id="rId10" Type="http://schemas.openxmlformats.org/officeDocument/2006/relationships/image" Target="../media/image60.jpeg"/><Relationship Id="rId19" Type="http://schemas.openxmlformats.org/officeDocument/2006/relationships/image" Target="../media/image69.png"/><Relationship Id="rId4" Type="http://schemas.openxmlformats.org/officeDocument/2006/relationships/image" Target="../media/image54.jpeg"/><Relationship Id="rId9" Type="http://schemas.openxmlformats.org/officeDocument/2006/relationships/image" Target="../media/image59.jpeg"/><Relationship Id="rId14" Type="http://schemas.openxmlformats.org/officeDocument/2006/relationships/image" Target="../media/image64.jpeg"/><Relationship Id="rId22" Type="http://schemas.openxmlformats.org/officeDocument/2006/relationships/image" Target="../media/image7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P13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428728" y="1500174"/>
            <a:ext cx="55721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</a:rPr>
              <a:t>        Dans nos régions</a:t>
            </a:r>
          </a:p>
          <a:p>
            <a:r>
              <a:rPr lang="fr-FR" sz="4000" dirty="0" smtClean="0">
                <a:solidFill>
                  <a:srgbClr val="FF0000"/>
                </a:solidFill>
              </a:rPr>
              <a:t>              de France</a:t>
            </a:r>
          </a:p>
          <a:p>
            <a:r>
              <a:rPr lang="fr-FR" sz="4000" dirty="0" smtClean="0">
                <a:solidFill>
                  <a:srgbClr val="FF0000"/>
                </a:solidFill>
              </a:rPr>
              <a:t> nous pouvons découvrir</a:t>
            </a:r>
          </a:p>
          <a:p>
            <a:r>
              <a:rPr lang="fr-FR" sz="4000" dirty="0" smtClean="0">
                <a:solidFill>
                  <a:srgbClr val="FF0000"/>
                </a:solidFill>
              </a:rPr>
              <a:t> des villages Troglodytes</a:t>
            </a:r>
            <a:endParaRPr lang="fr-FR" sz="4000" dirty="0">
              <a:solidFill>
                <a:srgbClr val="FF0000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-32" y="-24"/>
            <a:ext cx="9144000" cy="6858000"/>
          </a:xfrm>
          <a:prstGeom prst="frame">
            <a:avLst>
              <a:gd name="adj1" fmla="val 2315"/>
            </a:avLst>
          </a:prstGeom>
          <a:blipFill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315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000">
    <p:newsflash/>
    <p:sndAc>
      <p:stSnd loop="1">
        <p:snd r:embed="rId2" name="10 A Bicyclet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 rot="20820000">
            <a:off x="762616" y="874484"/>
            <a:ext cx="5076000" cy="4183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 rot="20820000">
            <a:off x="762616" y="874484"/>
            <a:ext cx="5076000" cy="4183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Rectangle 19"/>
          <p:cNvSpPr/>
          <p:nvPr/>
        </p:nvSpPr>
        <p:spPr>
          <a:xfrm rot="20820000">
            <a:off x="762616" y="874484"/>
            <a:ext cx="5076000" cy="41832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Rectangle 20"/>
          <p:cNvSpPr/>
          <p:nvPr/>
        </p:nvSpPr>
        <p:spPr>
          <a:xfrm rot="20820000">
            <a:off x="762616" y="874484"/>
            <a:ext cx="5076000" cy="41832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Rectangle 21"/>
          <p:cNvSpPr/>
          <p:nvPr/>
        </p:nvSpPr>
        <p:spPr>
          <a:xfrm rot="20820000">
            <a:off x="762616" y="874484"/>
            <a:ext cx="5076000" cy="41832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/>
          <p:cNvSpPr/>
          <p:nvPr/>
        </p:nvSpPr>
        <p:spPr>
          <a:xfrm rot="20820000">
            <a:off x="762616" y="874484"/>
            <a:ext cx="5076000" cy="41832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Rectangle 23"/>
          <p:cNvSpPr/>
          <p:nvPr/>
        </p:nvSpPr>
        <p:spPr>
          <a:xfrm rot="20820000">
            <a:off x="762616" y="874484"/>
            <a:ext cx="5076000" cy="41832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Rectangle 24"/>
          <p:cNvSpPr/>
          <p:nvPr/>
        </p:nvSpPr>
        <p:spPr>
          <a:xfrm rot="20820000">
            <a:off x="762616" y="874484"/>
            <a:ext cx="5076000" cy="41832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Rectangle 25"/>
          <p:cNvSpPr/>
          <p:nvPr/>
        </p:nvSpPr>
        <p:spPr>
          <a:xfrm rot="20820000">
            <a:off x="762616" y="874484"/>
            <a:ext cx="5076000" cy="41832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7" name="Rectangle 26"/>
          <p:cNvSpPr/>
          <p:nvPr/>
        </p:nvSpPr>
        <p:spPr>
          <a:xfrm rot="20820000">
            <a:off x="762616" y="874484"/>
            <a:ext cx="5076000" cy="41832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8" name="Rectangle 27"/>
          <p:cNvSpPr/>
          <p:nvPr/>
        </p:nvSpPr>
        <p:spPr>
          <a:xfrm rot="20820000">
            <a:off x="762616" y="874484"/>
            <a:ext cx="5076000" cy="41832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9" name="Rectangle 28"/>
          <p:cNvSpPr/>
          <p:nvPr/>
        </p:nvSpPr>
        <p:spPr>
          <a:xfrm rot="20820000">
            <a:off x="762616" y="874484"/>
            <a:ext cx="5076000" cy="41832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0" name="Rectangle 29"/>
          <p:cNvSpPr/>
          <p:nvPr/>
        </p:nvSpPr>
        <p:spPr>
          <a:xfrm rot="20820000">
            <a:off x="762616" y="874484"/>
            <a:ext cx="5076000" cy="4183200"/>
          </a:xfrm>
          <a:prstGeom prst="rect">
            <a:avLst/>
          </a:prstGeom>
          <a:blipFill>
            <a:blip r:embed="rId15" cstate="print"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2" name="Rectangle 31"/>
          <p:cNvSpPr/>
          <p:nvPr/>
        </p:nvSpPr>
        <p:spPr>
          <a:xfrm rot="20820000">
            <a:off x="762616" y="874484"/>
            <a:ext cx="5076000" cy="4183200"/>
          </a:xfrm>
          <a:prstGeom prst="rect">
            <a:avLst/>
          </a:prstGeom>
          <a:blipFill>
            <a:blip r:embed="rId16" cstate="print"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4" name="Rectangle 33"/>
          <p:cNvSpPr/>
          <p:nvPr/>
        </p:nvSpPr>
        <p:spPr>
          <a:xfrm rot="20820000">
            <a:off x="762616" y="874484"/>
            <a:ext cx="5076000" cy="41832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37" name="Groupe 36"/>
          <p:cNvGrpSpPr/>
          <p:nvPr/>
        </p:nvGrpSpPr>
        <p:grpSpPr>
          <a:xfrm>
            <a:off x="-43542" y="-104119"/>
            <a:ext cx="9187542" cy="6962119"/>
            <a:chOff x="-43542" y="-104119"/>
            <a:chExt cx="9187542" cy="6962119"/>
          </a:xfrm>
        </p:grpSpPr>
        <p:grpSp>
          <p:nvGrpSpPr>
            <p:cNvPr id="36" name="Groupe 35"/>
            <p:cNvGrpSpPr/>
            <p:nvPr/>
          </p:nvGrpSpPr>
          <p:grpSpPr>
            <a:xfrm>
              <a:off x="-43542" y="-104119"/>
              <a:ext cx="9187542" cy="6923314"/>
              <a:chOff x="-43542" y="-104119"/>
              <a:chExt cx="9187542" cy="6923314"/>
            </a:xfrm>
          </p:grpSpPr>
          <p:sp>
            <p:nvSpPr>
              <p:cNvPr id="9" name="Forme libre 8"/>
              <p:cNvSpPr/>
              <p:nvPr/>
            </p:nvSpPr>
            <p:spPr>
              <a:xfrm>
                <a:off x="-43542" y="-104119"/>
                <a:ext cx="9187542" cy="6923314"/>
              </a:xfrm>
              <a:custGeom>
                <a:avLst/>
                <a:gdLst>
                  <a:gd name="connsiteX0" fmla="*/ 348342 w 9187542"/>
                  <a:gd name="connsiteY0" fmla="*/ 1480457 h 6923314"/>
                  <a:gd name="connsiteX1" fmla="*/ 5279571 w 9187542"/>
                  <a:gd name="connsiteY1" fmla="*/ 370114 h 6923314"/>
                  <a:gd name="connsiteX2" fmla="*/ 6248400 w 9187542"/>
                  <a:gd name="connsiteY2" fmla="*/ 4539343 h 6923314"/>
                  <a:gd name="connsiteX3" fmla="*/ 1317171 w 9187542"/>
                  <a:gd name="connsiteY3" fmla="*/ 5704114 h 6923314"/>
                  <a:gd name="connsiteX4" fmla="*/ 326571 w 9187542"/>
                  <a:gd name="connsiteY4" fmla="*/ 1426028 h 6923314"/>
                  <a:gd name="connsiteX5" fmla="*/ 21771 w 9187542"/>
                  <a:gd name="connsiteY5" fmla="*/ 1328057 h 6923314"/>
                  <a:gd name="connsiteX6" fmla="*/ 21771 w 9187542"/>
                  <a:gd name="connsiteY6" fmla="*/ 6890657 h 6923314"/>
                  <a:gd name="connsiteX7" fmla="*/ 9187542 w 9187542"/>
                  <a:gd name="connsiteY7" fmla="*/ 6923314 h 6923314"/>
                  <a:gd name="connsiteX8" fmla="*/ 9165771 w 9187542"/>
                  <a:gd name="connsiteY8" fmla="*/ 21771 h 6923314"/>
                  <a:gd name="connsiteX9" fmla="*/ 0 w 9187542"/>
                  <a:gd name="connsiteY9" fmla="*/ 0 h 6923314"/>
                  <a:gd name="connsiteX10" fmla="*/ 10885 w 9187542"/>
                  <a:gd name="connsiteY10" fmla="*/ 1338943 h 6923314"/>
                  <a:gd name="connsiteX11" fmla="*/ 32657 w 9187542"/>
                  <a:gd name="connsiteY11" fmla="*/ 1338943 h 69233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9187542" h="6923314">
                    <a:moveTo>
                      <a:pt x="348342" y="1480457"/>
                    </a:moveTo>
                    <a:lnTo>
                      <a:pt x="5279571" y="370114"/>
                    </a:lnTo>
                    <a:lnTo>
                      <a:pt x="6248400" y="4539343"/>
                    </a:lnTo>
                    <a:lnTo>
                      <a:pt x="1317171" y="5704114"/>
                    </a:lnTo>
                    <a:lnTo>
                      <a:pt x="326571" y="1426028"/>
                    </a:lnTo>
                    <a:lnTo>
                      <a:pt x="21771" y="1328057"/>
                    </a:lnTo>
                    <a:lnTo>
                      <a:pt x="21771" y="6890657"/>
                    </a:lnTo>
                    <a:lnTo>
                      <a:pt x="9187542" y="6923314"/>
                    </a:lnTo>
                    <a:lnTo>
                      <a:pt x="9165771" y="21771"/>
                    </a:lnTo>
                    <a:lnTo>
                      <a:pt x="0" y="0"/>
                    </a:lnTo>
                    <a:cubicBezTo>
                      <a:pt x="3628" y="446314"/>
                      <a:pt x="7257" y="892629"/>
                      <a:pt x="10885" y="1338943"/>
                    </a:cubicBezTo>
                    <a:lnTo>
                      <a:pt x="32657" y="1338943"/>
                    </a:lnTo>
                  </a:path>
                </a:pathLst>
              </a:custGeom>
              <a:blipFill>
                <a:blip r:embed="rId2" cstate="print"/>
                <a:stretch>
                  <a:fillRect/>
                </a:stretch>
              </a:blipFill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31" name="Cadre 30"/>
              <p:cNvSpPr/>
              <p:nvPr/>
            </p:nvSpPr>
            <p:spPr>
              <a:xfrm rot="20800473">
                <a:off x="456330" y="511062"/>
                <a:ext cx="5616095" cy="4804738"/>
              </a:xfrm>
              <a:prstGeom prst="frame">
                <a:avLst>
                  <a:gd name="adj1" fmla="val 8422"/>
                </a:avLst>
              </a:prstGeom>
              <a:blipFill>
                <a:blip r:embed="rId18" cstate="print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>
                  <a:rot lat="0" lon="0" rev="0"/>
                </a:lightRig>
              </a:scene3d>
              <a:sp3d>
                <a:bevelT w="368300" h="222250" prst="artDeco"/>
                <a:bevelB w="254000" prst="cross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59" name="Image 58" descr="mod_article3245064_1.png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 flipH="1">
              <a:off x="2978593" y="5035977"/>
              <a:ext cx="2988000" cy="1750561"/>
            </a:xfrm>
            <a:prstGeom prst="rect">
              <a:avLst/>
            </a:prstGeom>
            <a:noFill/>
          </p:spPr>
        </p:pic>
        <p:pic>
          <p:nvPicPr>
            <p:cNvPr id="57" name="Image 56" descr="mod_article3245064_1.png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-21771" y="5035977"/>
              <a:ext cx="3000364" cy="1750561"/>
            </a:xfrm>
            <a:prstGeom prst="rect">
              <a:avLst/>
            </a:prstGeom>
            <a:noFill/>
          </p:spPr>
        </p:pic>
        <p:sp>
          <p:nvSpPr>
            <p:cNvPr id="35" name="Forme libre 34"/>
            <p:cNvSpPr/>
            <p:nvPr/>
          </p:nvSpPr>
          <p:spPr>
            <a:xfrm>
              <a:off x="5742904" y="2038997"/>
              <a:ext cx="2147484" cy="2000264"/>
            </a:xfrm>
            <a:custGeom>
              <a:avLst/>
              <a:gdLst>
                <a:gd name="connsiteX0" fmla="*/ 2951180 w 7125148"/>
                <a:gd name="connsiteY0" fmla="*/ 3573332 h 5498951"/>
                <a:gd name="connsiteX1" fmla="*/ 2875877 w 7125148"/>
                <a:gd name="connsiteY1" fmla="*/ 3982123 h 5498951"/>
                <a:gd name="connsiteX2" fmla="*/ 2822088 w 7125148"/>
                <a:gd name="connsiteY2" fmla="*/ 4251064 h 5498951"/>
                <a:gd name="connsiteX3" fmla="*/ 2725270 w 7125148"/>
                <a:gd name="connsiteY3" fmla="*/ 4509247 h 5498951"/>
                <a:gd name="connsiteX4" fmla="*/ 2736027 w 7125148"/>
                <a:gd name="connsiteY4" fmla="*/ 4939553 h 5498951"/>
                <a:gd name="connsiteX5" fmla="*/ 2789816 w 7125148"/>
                <a:gd name="connsiteY5" fmla="*/ 5208494 h 5498951"/>
                <a:gd name="connsiteX6" fmla="*/ 2703754 w 7125148"/>
                <a:gd name="connsiteY6" fmla="*/ 5283798 h 5498951"/>
                <a:gd name="connsiteX7" fmla="*/ 2757543 w 7125148"/>
                <a:gd name="connsiteY7" fmla="*/ 5445163 h 5498951"/>
                <a:gd name="connsiteX8" fmla="*/ 2606936 w 7125148"/>
                <a:gd name="connsiteY8" fmla="*/ 5498951 h 5498951"/>
                <a:gd name="connsiteX9" fmla="*/ 2391783 w 7125148"/>
                <a:gd name="connsiteY9" fmla="*/ 5445163 h 5498951"/>
                <a:gd name="connsiteX10" fmla="*/ 2316479 w 7125148"/>
                <a:gd name="connsiteY10" fmla="*/ 5348344 h 5498951"/>
                <a:gd name="connsiteX11" fmla="*/ 2402540 w 7125148"/>
                <a:gd name="connsiteY11" fmla="*/ 5219252 h 5498951"/>
                <a:gd name="connsiteX12" fmla="*/ 2402540 w 7125148"/>
                <a:gd name="connsiteY12" fmla="*/ 5165464 h 5498951"/>
                <a:gd name="connsiteX13" fmla="*/ 2251933 w 7125148"/>
                <a:gd name="connsiteY13" fmla="*/ 5186979 h 5498951"/>
                <a:gd name="connsiteX14" fmla="*/ 2198145 w 7125148"/>
                <a:gd name="connsiteY14" fmla="*/ 5090160 h 5498951"/>
                <a:gd name="connsiteX15" fmla="*/ 2273448 w 7125148"/>
                <a:gd name="connsiteY15" fmla="*/ 4982584 h 5498951"/>
                <a:gd name="connsiteX16" fmla="*/ 2262691 w 7125148"/>
                <a:gd name="connsiteY16" fmla="*/ 4778189 h 5498951"/>
                <a:gd name="connsiteX17" fmla="*/ 2251933 w 7125148"/>
                <a:gd name="connsiteY17" fmla="*/ 4380156 h 5498951"/>
                <a:gd name="connsiteX18" fmla="*/ 2101326 w 7125148"/>
                <a:gd name="connsiteY18" fmla="*/ 4197276 h 5498951"/>
                <a:gd name="connsiteX19" fmla="*/ 2015265 w 7125148"/>
                <a:gd name="connsiteY19" fmla="*/ 3831516 h 5498951"/>
                <a:gd name="connsiteX20" fmla="*/ 2015265 w 7125148"/>
                <a:gd name="connsiteY20" fmla="*/ 3831516 h 5498951"/>
                <a:gd name="connsiteX21" fmla="*/ 1939961 w 7125148"/>
                <a:gd name="connsiteY21" fmla="*/ 3820758 h 5498951"/>
                <a:gd name="connsiteX22" fmla="*/ 1843143 w 7125148"/>
                <a:gd name="connsiteY22" fmla="*/ 3863789 h 5498951"/>
                <a:gd name="connsiteX23" fmla="*/ 1627990 w 7125148"/>
                <a:gd name="connsiteY23" fmla="*/ 3799243 h 5498951"/>
                <a:gd name="connsiteX24" fmla="*/ 1466625 w 7125148"/>
                <a:gd name="connsiteY24" fmla="*/ 3551817 h 5498951"/>
                <a:gd name="connsiteX25" fmla="*/ 1294503 w 7125148"/>
                <a:gd name="connsiteY25" fmla="*/ 3153784 h 5498951"/>
                <a:gd name="connsiteX26" fmla="*/ 1251472 w 7125148"/>
                <a:gd name="connsiteY26" fmla="*/ 3089238 h 5498951"/>
                <a:gd name="connsiteX27" fmla="*/ 1240714 w 7125148"/>
                <a:gd name="connsiteY27" fmla="*/ 2788024 h 5498951"/>
                <a:gd name="connsiteX28" fmla="*/ 1219199 w 7125148"/>
                <a:gd name="connsiteY28" fmla="*/ 2519083 h 5498951"/>
                <a:gd name="connsiteX29" fmla="*/ 1197684 w 7125148"/>
                <a:gd name="connsiteY29" fmla="*/ 2519083 h 5498951"/>
                <a:gd name="connsiteX30" fmla="*/ 885712 w 7125148"/>
                <a:gd name="connsiteY30" fmla="*/ 2497567 h 5498951"/>
                <a:gd name="connsiteX31" fmla="*/ 724347 w 7125148"/>
                <a:gd name="connsiteY31" fmla="*/ 2454537 h 5498951"/>
                <a:gd name="connsiteX32" fmla="*/ 724347 w 7125148"/>
                <a:gd name="connsiteY32" fmla="*/ 2411506 h 5498951"/>
                <a:gd name="connsiteX33" fmla="*/ 928743 w 7125148"/>
                <a:gd name="connsiteY33" fmla="*/ 2153323 h 5498951"/>
                <a:gd name="connsiteX34" fmla="*/ 982531 w 7125148"/>
                <a:gd name="connsiteY34" fmla="*/ 2131807 h 5498951"/>
                <a:gd name="connsiteX35" fmla="*/ 917985 w 7125148"/>
                <a:gd name="connsiteY35" fmla="*/ 2045746 h 5498951"/>
                <a:gd name="connsiteX36" fmla="*/ 788893 w 7125148"/>
                <a:gd name="connsiteY36" fmla="*/ 2013473 h 5498951"/>
                <a:gd name="connsiteX37" fmla="*/ 767378 w 7125148"/>
                <a:gd name="connsiteY37" fmla="*/ 1862866 h 5498951"/>
                <a:gd name="connsiteX38" fmla="*/ 745863 w 7125148"/>
                <a:gd name="connsiteY38" fmla="*/ 1669229 h 5498951"/>
                <a:gd name="connsiteX39" fmla="*/ 713590 w 7125148"/>
                <a:gd name="connsiteY39" fmla="*/ 1615440 h 5498951"/>
                <a:gd name="connsiteX40" fmla="*/ 692074 w 7125148"/>
                <a:gd name="connsiteY40" fmla="*/ 1303469 h 5498951"/>
                <a:gd name="connsiteX41" fmla="*/ 659801 w 7125148"/>
                <a:gd name="connsiteY41" fmla="*/ 1066800 h 5498951"/>
                <a:gd name="connsiteX42" fmla="*/ 616771 w 7125148"/>
                <a:gd name="connsiteY42" fmla="*/ 969982 h 5498951"/>
                <a:gd name="connsiteX43" fmla="*/ 681317 w 7125148"/>
                <a:gd name="connsiteY43" fmla="*/ 862405 h 5498951"/>
                <a:gd name="connsiteX44" fmla="*/ 606013 w 7125148"/>
                <a:gd name="connsiteY44" fmla="*/ 840890 h 5498951"/>
                <a:gd name="connsiteX45" fmla="*/ 509194 w 7125148"/>
                <a:gd name="connsiteY45" fmla="*/ 883920 h 5498951"/>
                <a:gd name="connsiteX46" fmla="*/ 186465 w 7125148"/>
                <a:gd name="connsiteY46" fmla="*/ 840890 h 5498951"/>
                <a:gd name="connsiteX47" fmla="*/ 35858 w 7125148"/>
                <a:gd name="connsiteY47" fmla="*/ 679525 h 5498951"/>
                <a:gd name="connsiteX48" fmla="*/ 14343 w 7125148"/>
                <a:gd name="connsiteY48" fmla="*/ 593464 h 5498951"/>
                <a:gd name="connsiteX49" fmla="*/ 121919 w 7125148"/>
                <a:gd name="connsiteY49" fmla="*/ 496645 h 5498951"/>
                <a:gd name="connsiteX50" fmla="*/ 347830 w 7125148"/>
                <a:gd name="connsiteY50" fmla="*/ 464372 h 5498951"/>
                <a:gd name="connsiteX51" fmla="*/ 519952 w 7125148"/>
                <a:gd name="connsiteY51" fmla="*/ 518160 h 5498951"/>
                <a:gd name="connsiteX52" fmla="*/ 616771 w 7125148"/>
                <a:gd name="connsiteY52" fmla="*/ 464372 h 5498951"/>
                <a:gd name="connsiteX53" fmla="*/ 713590 w 7125148"/>
                <a:gd name="connsiteY53" fmla="*/ 453614 h 5498951"/>
                <a:gd name="connsiteX54" fmla="*/ 616771 w 7125148"/>
                <a:gd name="connsiteY54" fmla="*/ 421342 h 5498951"/>
                <a:gd name="connsiteX55" fmla="*/ 369345 w 7125148"/>
                <a:gd name="connsiteY55" fmla="*/ 335280 h 5498951"/>
                <a:gd name="connsiteX56" fmla="*/ 218738 w 7125148"/>
                <a:gd name="connsiteY56" fmla="*/ 195431 h 5498951"/>
                <a:gd name="connsiteX57" fmla="*/ 164950 w 7125148"/>
                <a:gd name="connsiteY57" fmla="*/ 44824 h 5498951"/>
                <a:gd name="connsiteX58" fmla="*/ 197223 w 7125148"/>
                <a:gd name="connsiteY58" fmla="*/ 1793 h 5498951"/>
                <a:gd name="connsiteX59" fmla="*/ 240253 w 7125148"/>
                <a:gd name="connsiteY59" fmla="*/ 55582 h 5498951"/>
                <a:gd name="connsiteX60" fmla="*/ 326314 w 7125148"/>
                <a:gd name="connsiteY60" fmla="*/ 163158 h 5498951"/>
                <a:gd name="connsiteX61" fmla="*/ 423133 w 7125148"/>
                <a:gd name="connsiteY61" fmla="*/ 184673 h 5498951"/>
                <a:gd name="connsiteX62" fmla="*/ 659801 w 7125148"/>
                <a:gd name="connsiteY62" fmla="*/ 249219 h 5498951"/>
                <a:gd name="connsiteX63" fmla="*/ 756620 w 7125148"/>
                <a:gd name="connsiteY63" fmla="*/ 249219 h 5498951"/>
                <a:gd name="connsiteX64" fmla="*/ 842681 w 7125148"/>
                <a:gd name="connsiteY64" fmla="*/ 227704 h 5498951"/>
                <a:gd name="connsiteX65" fmla="*/ 928743 w 7125148"/>
                <a:gd name="connsiteY65" fmla="*/ 227704 h 5498951"/>
                <a:gd name="connsiteX66" fmla="*/ 1004046 w 7125148"/>
                <a:gd name="connsiteY66" fmla="*/ 173916 h 5498951"/>
                <a:gd name="connsiteX67" fmla="*/ 1251472 w 7125148"/>
                <a:gd name="connsiteY67" fmla="*/ 206189 h 5498951"/>
                <a:gd name="connsiteX68" fmla="*/ 1380564 w 7125148"/>
                <a:gd name="connsiteY68" fmla="*/ 184673 h 5498951"/>
                <a:gd name="connsiteX69" fmla="*/ 1595717 w 7125148"/>
                <a:gd name="connsiteY69" fmla="*/ 303007 h 5498951"/>
                <a:gd name="connsiteX70" fmla="*/ 1810870 w 7125148"/>
                <a:gd name="connsiteY70" fmla="*/ 324523 h 5498951"/>
                <a:gd name="connsiteX71" fmla="*/ 2079811 w 7125148"/>
                <a:gd name="connsiteY71" fmla="*/ 335280 h 5498951"/>
                <a:gd name="connsiteX72" fmla="*/ 2273448 w 7125148"/>
                <a:gd name="connsiteY72" fmla="*/ 292250 h 5498951"/>
                <a:gd name="connsiteX73" fmla="*/ 2381025 w 7125148"/>
                <a:gd name="connsiteY73" fmla="*/ 281492 h 5498951"/>
                <a:gd name="connsiteX74" fmla="*/ 2370267 w 7125148"/>
                <a:gd name="connsiteY74" fmla="*/ 335280 h 5498951"/>
                <a:gd name="connsiteX75" fmla="*/ 2165872 w 7125148"/>
                <a:gd name="connsiteY75" fmla="*/ 421342 h 5498951"/>
                <a:gd name="connsiteX76" fmla="*/ 2015265 w 7125148"/>
                <a:gd name="connsiteY76" fmla="*/ 475130 h 5498951"/>
                <a:gd name="connsiteX77" fmla="*/ 1746324 w 7125148"/>
                <a:gd name="connsiteY77" fmla="*/ 485887 h 5498951"/>
                <a:gd name="connsiteX78" fmla="*/ 1714051 w 7125148"/>
                <a:gd name="connsiteY78" fmla="*/ 485887 h 5498951"/>
                <a:gd name="connsiteX79" fmla="*/ 1789354 w 7125148"/>
                <a:gd name="connsiteY79" fmla="*/ 550433 h 5498951"/>
                <a:gd name="connsiteX80" fmla="*/ 1864658 w 7125148"/>
                <a:gd name="connsiteY80" fmla="*/ 582706 h 5498951"/>
                <a:gd name="connsiteX81" fmla="*/ 2026023 w 7125148"/>
                <a:gd name="connsiteY81" fmla="*/ 550433 h 5498951"/>
                <a:gd name="connsiteX82" fmla="*/ 2230418 w 7125148"/>
                <a:gd name="connsiteY82" fmla="*/ 528918 h 5498951"/>
                <a:gd name="connsiteX83" fmla="*/ 2725270 w 7125148"/>
                <a:gd name="connsiteY83" fmla="*/ 571949 h 5498951"/>
                <a:gd name="connsiteX84" fmla="*/ 3295425 w 7125148"/>
                <a:gd name="connsiteY84" fmla="*/ 636494 h 5498951"/>
                <a:gd name="connsiteX85" fmla="*/ 3736488 w 7125148"/>
                <a:gd name="connsiteY85" fmla="*/ 658010 h 5498951"/>
                <a:gd name="connsiteX86" fmla="*/ 3897853 w 7125148"/>
                <a:gd name="connsiteY86" fmla="*/ 711798 h 5498951"/>
                <a:gd name="connsiteX87" fmla="*/ 4037703 w 7125148"/>
                <a:gd name="connsiteY87" fmla="*/ 733313 h 5498951"/>
                <a:gd name="connsiteX88" fmla="*/ 4747707 w 7125148"/>
                <a:gd name="connsiteY88" fmla="*/ 733313 h 5498951"/>
                <a:gd name="connsiteX89" fmla="*/ 5328620 w 7125148"/>
                <a:gd name="connsiteY89" fmla="*/ 690283 h 5498951"/>
                <a:gd name="connsiteX90" fmla="*/ 5726653 w 7125148"/>
                <a:gd name="connsiteY90" fmla="*/ 647252 h 5498951"/>
                <a:gd name="connsiteX91" fmla="*/ 6113928 w 7125148"/>
                <a:gd name="connsiteY91" fmla="*/ 690283 h 5498951"/>
                <a:gd name="connsiteX92" fmla="*/ 6296808 w 7125148"/>
                <a:gd name="connsiteY92" fmla="*/ 701040 h 5498951"/>
                <a:gd name="connsiteX93" fmla="*/ 6436658 w 7125148"/>
                <a:gd name="connsiteY93" fmla="*/ 647252 h 5498951"/>
                <a:gd name="connsiteX94" fmla="*/ 6619538 w 7125148"/>
                <a:gd name="connsiteY94" fmla="*/ 733313 h 5498951"/>
                <a:gd name="connsiteX95" fmla="*/ 6823933 w 7125148"/>
                <a:gd name="connsiteY95" fmla="*/ 926951 h 5498951"/>
                <a:gd name="connsiteX96" fmla="*/ 6963783 w 7125148"/>
                <a:gd name="connsiteY96" fmla="*/ 1518622 h 5498951"/>
                <a:gd name="connsiteX97" fmla="*/ 6974540 w 7125148"/>
                <a:gd name="connsiteY97" fmla="*/ 2034989 h 5498951"/>
                <a:gd name="connsiteX98" fmla="*/ 6974540 w 7125148"/>
                <a:gd name="connsiteY98" fmla="*/ 2508325 h 5498951"/>
                <a:gd name="connsiteX99" fmla="*/ 7006813 w 7125148"/>
                <a:gd name="connsiteY99" fmla="*/ 2927873 h 5498951"/>
                <a:gd name="connsiteX100" fmla="*/ 7039086 w 7125148"/>
                <a:gd name="connsiteY100" fmla="*/ 3175299 h 5498951"/>
                <a:gd name="connsiteX101" fmla="*/ 7114390 w 7125148"/>
                <a:gd name="connsiteY101" fmla="*/ 3304391 h 5498951"/>
                <a:gd name="connsiteX102" fmla="*/ 7103632 w 7125148"/>
                <a:gd name="connsiteY102" fmla="*/ 3541059 h 5498951"/>
                <a:gd name="connsiteX103" fmla="*/ 7028328 w 7125148"/>
                <a:gd name="connsiteY103" fmla="*/ 3680909 h 5498951"/>
                <a:gd name="connsiteX104" fmla="*/ 6899237 w 7125148"/>
                <a:gd name="connsiteY104" fmla="*/ 3519544 h 5498951"/>
                <a:gd name="connsiteX105" fmla="*/ 6823933 w 7125148"/>
                <a:gd name="connsiteY105" fmla="*/ 3336664 h 5498951"/>
                <a:gd name="connsiteX106" fmla="*/ 6888479 w 7125148"/>
                <a:gd name="connsiteY106" fmla="*/ 3218330 h 5498951"/>
                <a:gd name="connsiteX107" fmla="*/ 6866964 w 7125148"/>
                <a:gd name="connsiteY107" fmla="*/ 2788024 h 5498951"/>
                <a:gd name="connsiteX108" fmla="*/ 6845448 w 7125148"/>
                <a:gd name="connsiteY108" fmla="*/ 2798782 h 5498951"/>
                <a:gd name="connsiteX109" fmla="*/ 6823933 w 7125148"/>
                <a:gd name="connsiteY109" fmla="*/ 3013934 h 5498951"/>
                <a:gd name="connsiteX110" fmla="*/ 6780903 w 7125148"/>
                <a:gd name="connsiteY110" fmla="*/ 3207572 h 5498951"/>
                <a:gd name="connsiteX111" fmla="*/ 6866964 w 7125148"/>
                <a:gd name="connsiteY111" fmla="*/ 3465756 h 5498951"/>
                <a:gd name="connsiteX112" fmla="*/ 6931510 w 7125148"/>
                <a:gd name="connsiteY112" fmla="*/ 3702424 h 5498951"/>
                <a:gd name="connsiteX113" fmla="*/ 7006813 w 7125148"/>
                <a:gd name="connsiteY113" fmla="*/ 3734697 h 5498951"/>
                <a:gd name="connsiteX114" fmla="*/ 6996056 w 7125148"/>
                <a:gd name="connsiteY114" fmla="*/ 3842273 h 5498951"/>
                <a:gd name="connsiteX115" fmla="*/ 6942267 w 7125148"/>
                <a:gd name="connsiteY115" fmla="*/ 3939092 h 5498951"/>
                <a:gd name="connsiteX116" fmla="*/ 6942267 w 7125148"/>
                <a:gd name="connsiteY116" fmla="*/ 4358640 h 5498951"/>
                <a:gd name="connsiteX117" fmla="*/ 6953025 w 7125148"/>
                <a:gd name="connsiteY117" fmla="*/ 4831977 h 5498951"/>
                <a:gd name="connsiteX118" fmla="*/ 6974540 w 7125148"/>
                <a:gd name="connsiteY118" fmla="*/ 4971826 h 5498951"/>
                <a:gd name="connsiteX119" fmla="*/ 6985298 w 7125148"/>
                <a:gd name="connsiteY119" fmla="*/ 5079403 h 5498951"/>
                <a:gd name="connsiteX120" fmla="*/ 6985298 w 7125148"/>
                <a:gd name="connsiteY120" fmla="*/ 5186979 h 5498951"/>
                <a:gd name="connsiteX121" fmla="*/ 6920752 w 7125148"/>
                <a:gd name="connsiteY121" fmla="*/ 5369859 h 5498951"/>
                <a:gd name="connsiteX122" fmla="*/ 6813176 w 7125148"/>
                <a:gd name="connsiteY122" fmla="*/ 5445163 h 5498951"/>
                <a:gd name="connsiteX123" fmla="*/ 6684084 w 7125148"/>
                <a:gd name="connsiteY123" fmla="*/ 5434405 h 5498951"/>
                <a:gd name="connsiteX124" fmla="*/ 6619538 w 7125148"/>
                <a:gd name="connsiteY124" fmla="*/ 5337586 h 5498951"/>
                <a:gd name="connsiteX125" fmla="*/ 6651811 w 7125148"/>
                <a:gd name="connsiteY125" fmla="*/ 5036372 h 5498951"/>
                <a:gd name="connsiteX126" fmla="*/ 6641053 w 7125148"/>
                <a:gd name="connsiteY126" fmla="*/ 4552278 h 5498951"/>
                <a:gd name="connsiteX127" fmla="*/ 6554992 w 7125148"/>
                <a:gd name="connsiteY127" fmla="*/ 4240306 h 5498951"/>
                <a:gd name="connsiteX128" fmla="*/ 6511961 w 7125148"/>
                <a:gd name="connsiteY128" fmla="*/ 4154245 h 5498951"/>
                <a:gd name="connsiteX129" fmla="*/ 6501204 w 7125148"/>
                <a:gd name="connsiteY129" fmla="*/ 4025153 h 5498951"/>
                <a:gd name="connsiteX130" fmla="*/ 6415143 w 7125148"/>
                <a:gd name="connsiteY130" fmla="*/ 3917577 h 5498951"/>
                <a:gd name="connsiteX131" fmla="*/ 6275293 w 7125148"/>
                <a:gd name="connsiteY131" fmla="*/ 3648636 h 5498951"/>
                <a:gd name="connsiteX132" fmla="*/ 6253778 w 7125148"/>
                <a:gd name="connsiteY132" fmla="*/ 3648636 h 5498951"/>
                <a:gd name="connsiteX133" fmla="*/ 6221505 w 7125148"/>
                <a:gd name="connsiteY133" fmla="*/ 3820758 h 5498951"/>
                <a:gd name="connsiteX134" fmla="*/ 6103171 w 7125148"/>
                <a:gd name="connsiteY134" fmla="*/ 3960607 h 5498951"/>
                <a:gd name="connsiteX135" fmla="*/ 6017110 w 7125148"/>
                <a:gd name="connsiteY135" fmla="*/ 4025153 h 5498951"/>
                <a:gd name="connsiteX136" fmla="*/ 5952564 w 7125148"/>
                <a:gd name="connsiteY136" fmla="*/ 4186518 h 5498951"/>
                <a:gd name="connsiteX137" fmla="*/ 5888018 w 7125148"/>
                <a:gd name="connsiteY137" fmla="*/ 4218791 h 5498951"/>
                <a:gd name="connsiteX138" fmla="*/ 5823472 w 7125148"/>
                <a:gd name="connsiteY138" fmla="*/ 4444702 h 5498951"/>
                <a:gd name="connsiteX139" fmla="*/ 5694380 w 7125148"/>
                <a:gd name="connsiteY139" fmla="*/ 4745916 h 5498951"/>
                <a:gd name="connsiteX140" fmla="*/ 5608319 w 7125148"/>
                <a:gd name="connsiteY140" fmla="*/ 4918038 h 5498951"/>
                <a:gd name="connsiteX141" fmla="*/ 5339378 w 7125148"/>
                <a:gd name="connsiteY141" fmla="*/ 5133191 h 5498951"/>
                <a:gd name="connsiteX142" fmla="*/ 5231801 w 7125148"/>
                <a:gd name="connsiteY142" fmla="*/ 5079403 h 5498951"/>
                <a:gd name="connsiteX143" fmla="*/ 5124225 w 7125148"/>
                <a:gd name="connsiteY143" fmla="*/ 5025614 h 5498951"/>
                <a:gd name="connsiteX144" fmla="*/ 5221044 w 7125148"/>
                <a:gd name="connsiteY144" fmla="*/ 4918038 h 5498951"/>
                <a:gd name="connsiteX145" fmla="*/ 5360893 w 7125148"/>
                <a:gd name="connsiteY145" fmla="*/ 4756673 h 5498951"/>
                <a:gd name="connsiteX146" fmla="*/ 5479227 w 7125148"/>
                <a:gd name="connsiteY146" fmla="*/ 4455459 h 5498951"/>
                <a:gd name="connsiteX147" fmla="*/ 5543773 w 7125148"/>
                <a:gd name="connsiteY147" fmla="*/ 4186518 h 5498951"/>
                <a:gd name="connsiteX148" fmla="*/ 5511500 w 7125148"/>
                <a:gd name="connsiteY148" fmla="*/ 4089699 h 5498951"/>
                <a:gd name="connsiteX149" fmla="*/ 5500743 w 7125148"/>
                <a:gd name="connsiteY149" fmla="*/ 3939092 h 5498951"/>
                <a:gd name="connsiteX150" fmla="*/ 5446954 w 7125148"/>
                <a:gd name="connsiteY150" fmla="*/ 3906819 h 5498951"/>
                <a:gd name="connsiteX151" fmla="*/ 5371651 w 7125148"/>
                <a:gd name="connsiteY151" fmla="*/ 3960607 h 5498951"/>
                <a:gd name="connsiteX152" fmla="*/ 5307105 w 7125148"/>
                <a:gd name="connsiteY152" fmla="*/ 4111214 h 5498951"/>
                <a:gd name="connsiteX153" fmla="*/ 5274832 w 7125148"/>
                <a:gd name="connsiteY153" fmla="*/ 4121972 h 5498951"/>
                <a:gd name="connsiteX154" fmla="*/ 5264074 w 7125148"/>
                <a:gd name="connsiteY154" fmla="*/ 3992880 h 5498951"/>
                <a:gd name="connsiteX155" fmla="*/ 5264074 w 7125148"/>
                <a:gd name="connsiteY155" fmla="*/ 3928334 h 5498951"/>
                <a:gd name="connsiteX156" fmla="*/ 5178013 w 7125148"/>
                <a:gd name="connsiteY156" fmla="*/ 3853031 h 5498951"/>
                <a:gd name="connsiteX157" fmla="*/ 5059679 w 7125148"/>
                <a:gd name="connsiteY157" fmla="*/ 3766970 h 5498951"/>
                <a:gd name="connsiteX158" fmla="*/ 4952103 w 7125148"/>
                <a:gd name="connsiteY158" fmla="*/ 3691666 h 5498951"/>
                <a:gd name="connsiteX159" fmla="*/ 4919830 w 7125148"/>
                <a:gd name="connsiteY159" fmla="*/ 3648636 h 5498951"/>
                <a:gd name="connsiteX160" fmla="*/ 4823011 w 7125148"/>
                <a:gd name="connsiteY160" fmla="*/ 3670151 h 5498951"/>
                <a:gd name="connsiteX161" fmla="*/ 4715434 w 7125148"/>
                <a:gd name="connsiteY161" fmla="*/ 3766970 h 5498951"/>
                <a:gd name="connsiteX162" fmla="*/ 4629373 w 7125148"/>
                <a:gd name="connsiteY162" fmla="*/ 3756212 h 5498951"/>
                <a:gd name="connsiteX163" fmla="*/ 4414220 w 7125148"/>
                <a:gd name="connsiteY163" fmla="*/ 3745454 h 5498951"/>
                <a:gd name="connsiteX164" fmla="*/ 4317401 w 7125148"/>
                <a:gd name="connsiteY164" fmla="*/ 3820758 h 5498951"/>
                <a:gd name="connsiteX165" fmla="*/ 4252856 w 7125148"/>
                <a:gd name="connsiteY165" fmla="*/ 3810000 h 5498951"/>
                <a:gd name="connsiteX166" fmla="*/ 4177552 w 7125148"/>
                <a:gd name="connsiteY166" fmla="*/ 3777727 h 5498951"/>
                <a:gd name="connsiteX167" fmla="*/ 4026945 w 7125148"/>
                <a:gd name="connsiteY167" fmla="*/ 3723939 h 5498951"/>
                <a:gd name="connsiteX168" fmla="*/ 3940884 w 7125148"/>
                <a:gd name="connsiteY168" fmla="*/ 3734697 h 5498951"/>
                <a:gd name="connsiteX169" fmla="*/ 3801034 w 7125148"/>
                <a:gd name="connsiteY169" fmla="*/ 3670151 h 5498951"/>
                <a:gd name="connsiteX170" fmla="*/ 3736488 w 7125148"/>
                <a:gd name="connsiteY170" fmla="*/ 3670151 h 5498951"/>
                <a:gd name="connsiteX171" fmla="*/ 3682700 w 7125148"/>
                <a:gd name="connsiteY171" fmla="*/ 3594847 h 5498951"/>
                <a:gd name="connsiteX172" fmla="*/ 3628912 w 7125148"/>
                <a:gd name="connsiteY172" fmla="*/ 3573332 h 5498951"/>
                <a:gd name="connsiteX173" fmla="*/ 3553608 w 7125148"/>
                <a:gd name="connsiteY173" fmla="*/ 3616363 h 5498951"/>
                <a:gd name="connsiteX174" fmla="*/ 3327698 w 7125148"/>
                <a:gd name="connsiteY174" fmla="*/ 3519544 h 5498951"/>
                <a:gd name="connsiteX175" fmla="*/ 3112545 w 7125148"/>
                <a:gd name="connsiteY175" fmla="*/ 3508786 h 5498951"/>
                <a:gd name="connsiteX176" fmla="*/ 2951180 w 7125148"/>
                <a:gd name="connsiteY176" fmla="*/ 3573332 h 5498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</a:cxnLst>
              <a:rect l="l" t="t" r="r" b="b"/>
              <a:pathLst>
                <a:path w="7125148" h="5498951">
                  <a:moveTo>
                    <a:pt x="2951180" y="3573332"/>
                  </a:moveTo>
                  <a:cubicBezTo>
                    <a:pt x="2911735" y="3652221"/>
                    <a:pt x="2897392" y="3869168"/>
                    <a:pt x="2875877" y="3982123"/>
                  </a:cubicBezTo>
                  <a:cubicBezTo>
                    <a:pt x="2854362" y="4095078"/>
                    <a:pt x="2847189" y="4163210"/>
                    <a:pt x="2822088" y="4251064"/>
                  </a:cubicBezTo>
                  <a:cubicBezTo>
                    <a:pt x="2796987" y="4338918"/>
                    <a:pt x="2739613" y="4394499"/>
                    <a:pt x="2725270" y="4509247"/>
                  </a:cubicBezTo>
                  <a:cubicBezTo>
                    <a:pt x="2710927" y="4623995"/>
                    <a:pt x="2725269" y="4823012"/>
                    <a:pt x="2736027" y="4939553"/>
                  </a:cubicBezTo>
                  <a:cubicBezTo>
                    <a:pt x="2746785" y="5056094"/>
                    <a:pt x="2795195" y="5151120"/>
                    <a:pt x="2789816" y="5208494"/>
                  </a:cubicBezTo>
                  <a:cubicBezTo>
                    <a:pt x="2784437" y="5265868"/>
                    <a:pt x="2709133" y="5244353"/>
                    <a:pt x="2703754" y="5283798"/>
                  </a:cubicBezTo>
                  <a:cubicBezTo>
                    <a:pt x="2698375" y="5323243"/>
                    <a:pt x="2773679" y="5409304"/>
                    <a:pt x="2757543" y="5445163"/>
                  </a:cubicBezTo>
                  <a:cubicBezTo>
                    <a:pt x="2741407" y="5481022"/>
                    <a:pt x="2667896" y="5498951"/>
                    <a:pt x="2606936" y="5498951"/>
                  </a:cubicBezTo>
                  <a:cubicBezTo>
                    <a:pt x="2545976" y="5498951"/>
                    <a:pt x="2440192" y="5470264"/>
                    <a:pt x="2391783" y="5445163"/>
                  </a:cubicBezTo>
                  <a:cubicBezTo>
                    <a:pt x="2343374" y="5420062"/>
                    <a:pt x="2314686" y="5385996"/>
                    <a:pt x="2316479" y="5348344"/>
                  </a:cubicBezTo>
                  <a:cubicBezTo>
                    <a:pt x="2318272" y="5310692"/>
                    <a:pt x="2388197" y="5249732"/>
                    <a:pt x="2402540" y="5219252"/>
                  </a:cubicBezTo>
                  <a:cubicBezTo>
                    <a:pt x="2416884" y="5188772"/>
                    <a:pt x="2427641" y="5170843"/>
                    <a:pt x="2402540" y="5165464"/>
                  </a:cubicBezTo>
                  <a:cubicBezTo>
                    <a:pt x="2377439" y="5160085"/>
                    <a:pt x="2285999" y="5199530"/>
                    <a:pt x="2251933" y="5186979"/>
                  </a:cubicBezTo>
                  <a:cubicBezTo>
                    <a:pt x="2217867" y="5174428"/>
                    <a:pt x="2194559" y="5124226"/>
                    <a:pt x="2198145" y="5090160"/>
                  </a:cubicBezTo>
                  <a:cubicBezTo>
                    <a:pt x="2201731" y="5056094"/>
                    <a:pt x="2262690" y="5034579"/>
                    <a:pt x="2273448" y="4982584"/>
                  </a:cubicBezTo>
                  <a:cubicBezTo>
                    <a:pt x="2284206" y="4930589"/>
                    <a:pt x="2266277" y="4878594"/>
                    <a:pt x="2262691" y="4778189"/>
                  </a:cubicBezTo>
                  <a:cubicBezTo>
                    <a:pt x="2259105" y="4677784"/>
                    <a:pt x="2278827" y="4476975"/>
                    <a:pt x="2251933" y="4380156"/>
                  </a:cubicBezTo>
                  <a:cubicBezTo>
                    <a:pt x="2225039" y="4283337"/>
                    <a:pt x="2140771" y="4288716"/>
                    <a:pt x="2101326" y="4197276"/>
                  </a:cubicBezTo>
                  <a:cubicBezTo>
                    <a:pt x="2061881" y="4105836"/>
                    <a:pt x="2015265" y="3831516"/>
                    <a:pt x="2015265" y="3831516"/>
                  </a:cubicBezTo>
                  <a:lnTo>
                    <a:pt x="2015265" y="3831516"/>
                  </a:lnTo>
                  <a:cubicBezTo>
                    <a:pt x="2002714" y="3829723"/>
                    <a:pt x="1968648" y="3815379"/>
                    <a:pt x="1939961" y="3820758"/>
                  </a:cubicBezTo>
                  <a:cubicBezTo>
                    <a:pt x="1911274" y="3826137"/>
                    <a:pt x="1895138" y="3867375"/>
                    <a:pt x="1843143" y="3863789"/>
                  </a:cubicBezTo>
                  <a:cubicBezTo>
                    <a:pt x="1791148" y="3860203"/>
                    <a:pt x="1690743" y="3851238"/>
                    <a:pt x="1627990" y="3799243"/>
                  </a:cubicBezTo>
                  <a:cubicBezTo>
                    <a:pt x="1565237" y="3747248"/>
                    <a:pt x="1522206" y="3659394"/>
                    <a:pt x="1466625" y="3551817"/>
                  </a:cubicBezTo>
                  <a:cubicBezTo>
                    <a:pt x="1411044" y="3444241"/>
                    <a:pt x="1330362" y="3230881"/>
                    <a:pt x="1294503" y="3153784"/>
                  </a:cubicBezTo>
                  <a:cubicBezTo>
                    <a:pt x="1258644" y="3076688"/>
                    <a:pt x="1260437" y="3150198"/>
                    <a:pt x="1251472" y="3089238"/>
                  </a:cubicBezTo>
                  <a:cubicBezTo>
                    <a:pt x="1242507" y="3028278"/>
                    <a:pt x="1246093" y="2883050"/>
                    <a:pt x="1240714" y="2788024"/>
                  </a:cubicBezTo>
                  <a:cubicBezTo>
                    <a:pt x="1235335" y="2692998"/>
                    <a:pt x="1226371" y="2563907"/>
                    <a:pt x="1219199" y="2519083"/>
                  </a:cubicBezTo>
                  <a:cubicBezTo>
                    <a:pt x="1212027" y="2474260"/>
                    <a:pt x="1197684" y="2519083"/>
                    <a:pt x="1197684" y="2519083"/>
                  </a:cubicBezTo>
                  <a:cubicBezTo>
                    <a:pt x="1142103" y="2515497"/>
                    <a:pt x="964602" y="2508325"/>
                    <a:pt x="885712" y="2497567"/>
                  </a:cubicBezTo>
                  <a:cubicBezTo>
                    <a:pt x="806823" y="2486809"/>
                    <a:pt x="751241" y="2468880"/>
                    <a:pt x="724347" y="2454537"/>
                  </a:cubicBezTo>
                  <a:cubicBezTo>
                    <a:pt x="697453" y="2440194"/>
                    <a:pt x="690281" y="2461708"/>
                    <a:pt x="724347" y="2411506"/>
                  </a:cubicBezTo>
                  <a:cubicBezTo>
                    <a:pt x="758413" y="2361304"/>
                    <a:pt x="885712" y="2199940"/>
                    <a:pt x="928743" y="2153323"/>
                  </a:cubicBezTo>
                  <a:cubicBezTo>
                    <a:pt x="971774" y="2106706"/>
                    <a:pt x="984324" y="2149737"/>
                    <a:pt x="982531" y="2131807"/>
                  </a:cubicBezTo>
                  <a:cubicBezTo>
                    <a:pt x="980738" y="2113878"/>
                    <a:pt x="950258" y="2065468"/>
                    <a:pt x="917985" y="2045746"/>
                  </a:cubicBezTo>
                  <a:cubicBezTo>
                    <a:pt x="885712" y="2026024"/>
                    <a:pt x="813994" y="2043953"/>
                    <a:pt x="788893" y="2013473"/>
                  </a:cubicBezTo>
                  <a:cubicBezTo>
                    <a:pt x="763792" y="1982993"/>
                    <a:pt x="774550" y="1920240"/>
                    <a:pt x="767378" y="1862866"/>
                  </a:cubicBezTo>
                  <a:cubicBezTo>
                    <a:pt x="760206" y="1805492"/>
                    <a:pt x="754828" y="1710467"/>
                    <a:pt x="745863" y="1669229"/>
                  </a:cubicBezTo>
                  <a:cubicBezTo>
                    <a:pt x="736898" y="1627991"/>
                    <a:pt x="722555" y="1676400"/>
                    <a:pt x="713590" y="1615440"/>
                  </a:cubicBezTo>
                  <a:cubicBezTo>
                    <a:pt x="704625" y="1554480"/>
                    <a:pt x="701039" y="1394909"/>
                    <a:pt x="692074" y="1303469"/>
                  </a:cubicBezTo>
                  <a:cubicBezTo>
                    <a:pt x="683109" y="1212029"/>
                    <a:pt x="672351" y="1122381"/>
                    <a:pt x="659801" y="1066800"/>
                  </a:cubicBezTo>
                  <a:cubicBezTo>
                    <a:pt x="647251" y="1011219"/>
                    <a:pt x="613185" y="1004048"/>
                    <a:pt x="616771" y="969982"/>
                  </a:cubicBezTo>
                  <a:cubicBezTo>
                    <a:pt x="620357" y="935916"/>
                    <a:pt x="683110" y="883920"/>
                    <a:pt x="681317" y="862405"/>
                  </a:cubicBezTo>
                  <a:cubicBezTo>
                    <a:pt x="679524" y="840890"/>
                    <a:pt x="634700" y="837304"/>
                    <a:pt x="606013" y="840890"/>
                  </a:cubicBezTo>
                  <a:cubicBezTo>
                    <a:pt x="577326" y="844476"/>
                    <a:pt x="579119" y="883920"/>
                    <a:pt x="509194" y="883920"/>
                  </a:cubicBezTo>
                  <a:cubicBezTo>
                    <a:pt x="439269" y="883920"/>
                    <a:pt x="265354" y="874956"/>
                    <a:pt x="186465" y="840890"/>
                  </a:cubicBezTo>
                  <a:cubicBezTo>
                    <a:pt x="107576" y="806824"/>
                    <a:pt x="64545" y="720763"/>
                    <a:pt x="35858" y="679525"/>
                  </a:cubicBezTo>
                  <a:cubicBezTo>
                    <a:pt x="7171" y="638287"/>
                    <a:pt x="0" y="623944"/>
                    <a:pt x="14343" y="593464"/>
                  </a:cubicBezTo>
                  <a:cubicBezTo>
                    <a:pt x="28687" y="562984"/>
                    <a:pt x="66338" y="518160"/>
                    <a:pt x="121919" y="496645"/>
                  </a:cubicBezTo>
                  <a:cubicBezTo>
                    <a:pt x="177500" y="475130"/>
                    <a:pt x="281491" y="460786"/>
                    <a:pt x="347830" y="464372"/>
                  </a:cubicBezTo>
                  <a:cubicBezTo>
                    <a:pt x="414169" y="467958"/>
                    <a:pt x="475129" y="518160"/>
                    <a:pt x="519952" y="518160"/>
                  </a:cubicBezTo>
                  <a:cubicBezTo>
                    <a:pt x="564775" y="518160"/>
                    <a:pt x="584498" y="475130"/>
                    <a:pt x="616771" y="464372"/>
                  </a:cubicBezTo>
                  <a:cubicBezTo>
                    <a:pt x="649044" y="453614"/>
                    <a:pt x="713590" y="460786"/>
                    <a:pt x="713590" y="453614"/>
                  </a:cubicBezTo>
                  <a:cubicBezTo>
                    <a:pt x="713590" y="446442"/>
                    <a:pt x="616771" y="421342"/>
                    <a:pt x="616771" y="421342"/>
                  </a:cubicBezTo>
                  <a:cubicBezTo>
                    <a:pt x="559397" y="401620"/>
                    <a:pt x="435684" y="372932"/>
                    <a:pt x="369345" y="335280"/>
                  </a:cubicBezTo>
                  <a:cubicBezTo>
                    <a:pt x="303006" y="297628"/>
                    <a:pt x="252804" y="243840"/>
                    <a:pt x="218738" y="195431"/>
                  </a:cubicBezTo>
                  <a:cubicBezTo>
                    <a:pt x="184672" y="147022"/>
                    <a:pt x="168536" y="77097"/>
                    <a:pt x="164950" y="44824"/>
                  </a:cubicBezTo>
                  <a:cubicBezTo>
                    <a:pt x="161364" y="12551"/>
                    <a:pt x="184673" y="0"/>
                    <a:pt x="197223" y="1793"/>
                  </a:cubicBezTo>
                  <a:cubicBezTo>
                    <a:pt x="209774" y="3586"/>
                    <a:pt x="240253" y="55582"/>
                    <a:pt x="240253" y="55582"/>
                  </a:cubicBezTo>
                  <a:cubicBezTo>
                    <a:pt x="261768" y="82476"/>
                    <a:pt x="295834" y="141643"/>
                    <a:pt x="326314" y="163158"/>
                  </a:cubicBezTo>
                  <a:cubicBezTo>
                    <a:pt x="356794" y="184673"/>
                    <a:pt x="367552" y="170329"/>
                    <a:pt x="423133" y="184673"/>
                  </a:cubicBezTo>
                  <a:cubicBezTo>
                    <a:pt x="478714" y="199017"/>
                    <a:pt x="604220" y="238461"/>
                    <a:pt x="659801" y="249219"/>
                  </a:cubicBezTo>
                  <a:cubicBezTo>
                    <a:pt x="715382" y="259977"/>
                    <a:pt x="726140" y="252805"/>
                    <a:pt x="756620" y="249219"/>
                  </a:cubicBezTo>
                  <a:cubicBezTo>
                    <a:pt x="787100" y="245633"/>
                    <a:pt x="813994" y="231290"/>
                    <a:pt x="842681" y="227704"/>
                  </a:cubicBezTo>
                  <a:cubicBezTo>
                    <a:pt x="871368" y="224118"/>
                    <a:pt x="901849" y="236669"/>
                    <a:pt x="928743" y="227704"/>
                  </a:cubicBezTo>
                  <a:cubicBezTo>
                    <a:pt x="955637" y="218739"/>
                    <a:pt x="950258" y="177502"/>
                    <a:pt x="1004046" y="173916"/>
                  </a:cubicBezTo>
                  <a:cubicBezTo>
                    <a:pt x="1057834" y="170330"/>
                    <a:pt x="1188719" y="204396"/>
                    <a:pt x="1251472" y="206189"/>
                  </a:cubicBezTo>
                  <a:cubicBezTo>
                    <a:pt x="1314225" y="207982"/>
                    <a:pt x="1323190" y="168537"/>
                    <a:pt x="1380564" y="184673"/>
                  </a:cubicBezTo>
                  <a:cubicBezTo>
                    <a:pt x="1437938" y="200809"/>
                    <a:pt x="1523999" y="279699"/>
                    <a:pt x="1595717" y="303007"/>
                  </a:cubicBezTo>
                  <a:cubicBezTo>
                    <a:pt x="1667435" y="326315"/>
                    <a:pt x="1730188" y="319144"/>
                    <a:pt x="1810870" y="324523"/>
                  </a:cubicBezTo>
                  <a:cubicBezTo>
                    <a:pt x="1891552" y="329902"/>
                    <a:pt x="2002715" y="340659"/>
                    <a:pt x="2079811" y="335280"/>
                  </a:cubicBezTo>
                  <a:cubicBezTo>
                    <a:pt x="2156907" y="329901"/>
                    <a:pt x="2223246" y="301215"/>
                    <a:pt x="2273448" y="292250"/>
                  </a:cubicBezTo>
                  <a:cubicBezTo>
                    <a:pt x="2323650" y="283285"/>
                    <a:pt x="2364889" y="274320"/>
                    <a:pt x="2381025" y="281492"/>
                  </a:cubicBezTo>
                  <a:cubicBezTo>
                    <a:pt x="2397161" y="288664"/>
                    <a:pt x="2406126" y="311972"/>
                    <a:pt x="2370267" y="335280"/>
                  </a:cubicBezTo>
                  <a:cubicBezTo>
                    <a:pt x="2334408" y="358588"/>
                    <a:pt x="2225039" y="398034"/>
                    <a:pt x="2165872" y="421342"/>
                  </a:cubicBezTo>
                  <a:cubicBezTo>
                    <a:pt x="2106705" y="444650"/>
                    <a:pt x="2085190" y="464373"/>
                    <a:pt x="2015265" y="475130"/>
                  </a:cubicBezTo>
                  <a:cubicBezTo>
                    <a:pt x="1945340" y="485887"/>
                    <a:pt x="1796526" y="484094"/>
                    <a:pt x="1746324" y="485887"/>
                  </a:cubicBezTo>
                  <a:cubicBezTo>
                    <a:pt x="1696122" y="487680"/>
                    <a:pt x="1706879" y="475129"/>
                    <a:pt x="1714051" y="485887"/>
                  </a:cubicBezTo>
                  <a:cubicBezTo>
                    <a:pt x="1721223" y="496645"/>
                    <a:pt x="1764253" y="534297"/>
                    <a:pt x="1789354" y="550433"/>
                  </a:cubicBezTo>
                  <a:cubicBezTo>
                    <a:pt x="1814455" y="566569"/>
                    <a:pt x="1825213" y="582706"/>
                    <a:pt x="1864658" y="582706"/>
                  </a:cubicBezTo>
                  <a:cubicBezTo>
                    <a:pt x="1904103" y="582706"/>
                    <a:pt x="1965063" y="559398"/>
                    <a:pt x="2026023" y="550433"/>
                  </a:cubicBezTo>
                  <a:cubicBezTo>
                    <a:pt x="2086983" y="541468"/>
                    <a:pt x="2113877" y="525332"/>
                    <a:pt x="2230418" y="528918"/>
                  </a:cubicBezTo>
                  <a:cubicBezTo>
                    <a:pt x="2346959" y="532504"/>
                    <a:pt x="2547769" y="554020"/>
                    <a:pt x="2725270" y="571949"/>
                  </a:cubicBezTo>
                  <a:cubicBezTo>
                    <a:pt x="2902771" y="589878"/>
                    <a:pt x="3126889" y="622151"/>
                    <a:pt x="3295425" y="636494"/>
                  </a:cubicBezTo>
                  <a:cubicBezTo>
                    <a:pt x="3463961" y="650837"/>
                    <a:pt x="3636083" y="645459"/>
                    <a:pt x="3736488" y="658010"/>
                  </a:cubicBezTo>
                  <a:cubicBezTo>
                    <a:pt x="3836893" y="670561"/>
                    <a:pt x="3847651" y="699248"/>
                    <a:pt x="3897853" y="711798"/>
                  </a:cubicBezTo>
                  <a:cubicBezTo>
                    <a:pt x="3948055" y="724348"/>
                    <a:pt x="3896061" y="729727"/>
                    <a:pt x="4037703" y="733313"/>
                  </a:cubicBezTo>
                  <a:cubicBezTo>
                    <a:pt x="4179345" y="736899"/>
                    <a:pt x="4532554" y="740485"/>
                    <a:pt x="4747707" y="733313"/>
                  </a:cubicBezTo>
                  <a:cubicBezTo>
                    <a:pt x="4962860" y="726141"/>
                    <a:pt x="5165462" y="704627"/>
                    <a:pt x="5328620" y="690283"/>
                  </a:cubicBezTo>
                  <a:cubicBezTo>
                    <a:pt x="5491778" y="675940"/>
                    <a:pt x="5595768" y="647252"/>
                    <a:pt x="5726653" y="647252"/>
                  </a:cubicBezTo>
                  <a:cubicBezTo>
                    <a:pt x="5857538" y="647252"/>
                    <a:pt x="6018902" y="681318"/>
                    <a:pt x="6113928" y="690283"/>
                  </a:cubicBezTo>
                  <a:cubicBezTo>
                    <a:pt x="6208954" y="699248"/>
                    <a:pt x="6243020" y="708212"/>
                    <a:pt x="6296808" y="701040"/>
                  </a:cubicBezTo>
                  <a:cubicBezTo>
                    <a:pt x="6350596" y="693868"/>
                    <a:pt x="6382870" y="641873"/>
                    <a:pt x="6436658" y="647252"/>
                  </a:cubicBezTo>
                  <a:cubicBezTo>
                    <a:pt x="6490446" y="652631"/>
                    <a:pt x="6554992" y="686696"/>
                    <a:pt x="6619538" y="733313"/>
                  </a:cubicBezTo>
                  <a:cubicBezTo>
                    <a:pt x="6684084" y="779930"/>
                    <a:pt x="6766559" y="796066"/>
                    <a:pt x="6823933" y="926951"/>
                  </a:cubicBezTo>
                  <a:cubicBezTo>
                    <a:pt x="6881307" y="1057836"/>
                    <a:pt x="6938682" y="1333949"/>
                    <a:pt x="6963783" y="1518622"/>
                  </a:cubicBezTo>
                  <a:cubicBezTo>
                    <a:pt x="6988884" y="1703295"/>
                    <a:pt x="6972747" y="1870039"/>
                    <a:pt x="6974540" y="2034989"/>
                  </a:cubicBezTo>
                  <a:cubicBezTo>
                    <a:pt x="6976333" y="2199939"/>
                    <a:pt x="6969161" y="2359511"/>
                    <a:pt x="6974540" y="2508325"/>
                  </a:cubicBezTo>
                  <a:cubicBezTo>
                    <a:pt x="6979919" y="2657139"/>
                    <a:pt x="6996055" y="2816711"/>
                    <a:pt x="7006813" y="2927873"/>
                  </a:cubicBezTo>
                  <a:cubicBezTo>
                    <a:pt x="7017571" y="3039035"/>
                    <a:pt x="7021157" y="3112546"/>
                    <a:pt x="7039086" y="3175299"/>
                  </a:cubicBezTo>
                  <a:cubicBezTo>
                    <a:pt x="7057015" y="3238052"/>
                    <a:pt x="7103632" y="3243431"/>
                    <a:pt x="7114390" y="3304391"/>
                  </a:cubicBezTo>
                  <a:cubicBezTo>
                    <a:pt x="7125148" y="3365351"/>
                    <a:pt x="7117976" y="3478306"/>
                    <a:pt x="7103632" y="3541059"/>
                  </a:cubicBezTo>
                  <a:cubicBezTo>
                    <a:pt x="7089288" y="3603812"/>
                    <a:pt x="7062394" y="3684495"/>
                    <a:pt x="7028328" y="3680909"/>
                  </a:cubicBezTo>
                  <a:cubicBezTo>
                    <a:pt x="6994262" y="3677323"/>
                    <a:pt x="6933303" y="3576918"/>
                    <a:pt x="6899237" y="3519544"/>
                  </a:cubicBezTo>
                  <a:cubicBezTo>
                    <a:pt x="6865171" y="3462170"/>
                    <a:pt x="6825726" y="3386866"/>
                    <a:pt x="6823933" y="3336664"/>
                  </a:cubicBezTo>
                  <a:cubicBezTo>
                    <a:pt x="6822140" y="3286462"/>
                    <a:pt x="6881307" y="3309770"/>
                    <a:pt x="6888479" y="3218330"/>
                  </a:cubicBezTo>
                  <a:cubicBezTo>
                    <a:pt x="6895651" y="3126890"/>
                    <a:pt x="6874136" y="2857949"/>
                    <a:pt x="6866964" y="2788024"/>
                  </a:cubicBezTo>
                  <a:cubicBezTo>
                    <a:pt x="6859792" y="2718099"/>
                    <a:pt x="6852620" y="2761130"/>
                    <a:pt x="6845448" y="2798782"/>
                  </a:cubicBezTo>
                  <a:cubicBezTo>
                    <a:pt x="6838276" y="2836434"/>
                    <a:pt x="6834691" y="2945802"/>
                    <a:pt x="6823933" y="3013934"/>
                  </a:cubicBezTo>
                  <a:cubicBezTo>
                    <a:pt x="6813175" y="3082066"/>
                    <a:pt x="6773731" y="3132268"/>
                    <a:pt x="6780903" y="3207572"/>
                  </a:cubicBezTo>
                  <a:cubicBezTo>
                    <a:pt x="6788075" y="3282876"/>
                    <a:pt x="6841863" y="3383281"/>
                    <a:pt x="6866964" y="3465756"/>
                  </a:cubicBezTo>
                  <a:cubicBezTo>
                    <a:pt x="6892065" y="3548231"/>
                    <a:pt x="6908202" y="3657601"/>
                    <a:pt x="6931510" y="3702424"/>
                  </a:cubicBezTo>
                  <a:cubicBezTo>
                    <a:pt x="6954818" y="3747248"/>
                    <a:pt x="6996055" y="3711389"/>
                    <a:pt x="7006813" y="3734697"/>
                  </a:cubicBezTo>
                  <a:cubicBezTo>
                    <a:pt x="7017571" y="3758005"/>
                    <a:pt x="7006814" y="3808207"/>
                    <a:pt x="6996056" y="3842273"/>
                  </a:cubicBezTo>
                  <a:cubicBezTo>
                    <a:pt x="6985298" y="3876339"/>
                    <a:pt x="6951232" y="3853031"/>
                    <a:pt x="6942267" y="3939092"/>
                  </a:cubicBezTo>
                  <a:cubicBezTo>
                    <a:pt x="6933302" y="4025153"/>
                    <a:pt x="6940474" y="4209826"/>
                    <a:pt x="6942267" y="4358640"/>
                  </a:cubicBezTo>
                  <a:cubicBezTo>
                    <a:pt x="6944060" y="4507454"/>
                    <a:pt x="6947646" y="4729779"/>
                    <a:pt x="6953025" y="4831977"/>
                  </a:cubicBezTo>
                  <a:cubicBezTo>
                    <a:pt x="6958404" y="4934175"/>
                    <a:pt x="6969161" y="4930588"/>
                    <a:pt x="6974540" y="4971826"/>
                  </a:cubicBezTo>
                  <a:cubicBezTo>
                    <a:pt x="6979919" y="5013064"/>
                    <a:pt x="6983505" y="5043544"/>
                    <a:pt x="6985298" y="5079403"/>
                  </a:cubicBezTo>
                  <a:cubicBezTo>
                    <a:pt x="6987091" y="5115262"/>
                    <a:pt x="6996056" y="5138570"/>
                    <a:pt x="6985298" y="5186979"/>
                  </a:cubicBezTo>
                  <a:cubicBezTo>
                    <a:pt x="6974540" y="5235388"/>
                    <a:pt x="6949439" y="5326828"/>
                    <a:pt x="6920752" y="5369859"/>
                  </a:cubicBezTo>
                  <a:cubicBezTo>
                    <a:pt x="6892065" y="5412890"/>
                    <a:pt x="6852621" y="5434405"/>
                    <a:pt x="6813176" y="5445163"/>
                  </a:cubicBezTo>
                  <a:cubicBezTo>
                    <a:pt x="6773731" y="5455921"/>
                    <a:pt x="6716357" y="5452334"/>
                    <a:pt x="6684084" y="5434405"/>
                  </a:cubicBezTo>
                  <a:cubicBezTo>
                    <a:pt x="6651811" y="5416476"/>
                    <a:pt x="6624917" y="5403925"/>
                    <a:pt x="6619538" y="5337586"/>
                  </a:cubicBezTo>
                  <a:cubicBezTo>
                    <a:pt x="6614159" y="5271247"/>
                    <a:pt x="6648225" y="5167257"/>
                    <a:pt x="6651811" y="5036372"/>
                  </a:cubicBezTo>
                  <a:cubicBezTo>
                    <a:pt x="6655397" y="4905487"/>
                    <a:pt x="6657189" y="4684956"/>
                    <a:pt x="6641053" y="4552278"/>
                  </a:cubicBezTo>
                  <a:cubicBezTo>
                    <a:pt x="6624917" y="4419600"/>
                    <a:pt x="6576507" y="4306645"/>
                    <a:pt x="6554992" y="4240306"/>
                  </a:cubicBezTo>
                  <a:cubicBezTo>
                    <a:pt x="6533477" y="4173967"/>
                    <a:pt x="6520926" y="4190104"/>
                    <a:pt x="6511961" y="4154245"/>
                  </a:cubicBezTo>
                  <a:cubicBezTo>
                    <a:pt x="6502996" y="4118386"/>
                    <a:pt x="6517340" y="4064598"/>
                    <a:pt x="6501204" y="4025153"/>
                  </a:cubicBezTo>
                  <a:cubicBezTo>
                    <a:pt x="6485068" y="3985708"/>
                    <a:pt x="6452795" y="3980330"/>
                    <a:pt x="6415143" y="3917577"/>
                  </a:cubicBezTo>
                  <a:cubicBezTo>
                    <a:pt x="6377491" y="3854824"/>
                    <a:pt x="6302187" y="3693459"/>
                    <a:pt x="6275293" y="3648636"/>
                  </a:cubicBezTo>
                  <a:cubicBezTo>
                    <a:pt x="6248399" y="3603813"/>
                    <a:pt x="6262743" y="3619949"/>
                    <a:pt x="6253778" y="3648636"/>
                  </a:cubicBezTo>
                  <a:cubicBezTo>
                    <a:pt x="6244813" y="3677323"/>
                    <a:pt x="6246606" y="3768763"/>
                    <a:pt x="6221505" y="3820758"/>
                  </a:cubicBezTo>
                  <a:cubicBezTo>
                    <a:pt x="6196404" y="3872753"/>
                    <a:pt x="6137237" y="3926541"/>
                    <a:pt x="6103171" y="3960607"/>
                  </a:cubicBezTo>
                  <a:cubicBezTo>
                    <a:pt x="6069105" y="3994673"/>
                    <a:pt x="6042211" y="3987501"/>
                    <a:pt x="6017110" y="4025153"/>
                  </a:cubicBezTo>
                  <a:cubicBezTo>
                    <a:pt x="5992009" y="4062805"/>
                    <a:pt x="5974079" y="4154245"/>
                    <a:pt x="5952564" y="4186518"/>
                  </a:cubicBezTo>
                  <a:cubicBezTo>
                    <a:pt x="5931049" y="4218791"/>
                    <a:pt x="5909533" y="4175760"/>
                    <a:pt x="5888018" y="4218791"/>
                  </a:cubicBezTo>
                  <a:cubicBezTo>
                    <a:pt x="5866503" y="4261822"/>
                    <a:pt x="5855745" y="4356848"/>
                    <a:pt x="5823472" y="4444702"/>
                  </a:cubicBezTo>
                  <a:cubicBezTo>
                    <a:pt x="5791199" y="4532556"/>
                    <a:pt x="5730239" y="4667027"/>
                    <a:pt x="5694380" y="4745916"/>
                  </a:cubicBezTo>
                  <a:cubicBezTo>
                    <a:pt x="5658521" y="4824805"/>
                    <a:pt x="5667486" y="4853492"/>
                    <a:pt x="5608319" y="4918038"/>
                  </a:cubicBezTo>
                  <a:cubicBezTo>
                    <a:pt x="5549152" y="4982584"/>
                    <a:pt x="5402131" y="5106297"/>
                    <a:pt x="5339378" y="5133191"/>
                  </a:cubicBezTo>
                  <a:cubicBezTo>
                    <a:pt x="5276625" y="5160085"/>
                    <a:pt x="5231801" y="5079403"/>
                    <a:pt x="5231801" y="5079403"/>
                  </a:cubicBezTo>
                  <a:cubicBezTo>
                    <a:pt x="5195942" y="5061474"/>
                    <a:pt x="5126018" y="5052508"/>
                    <a:pt x="5124225" y="5025614"/>
                  </a:cubicBezTo>
                  <a:cubicBezTo>
                    <a:pt x="5122432" y="4998720"/>
                    <a:pt x="5181599" y="4962862"/>
                    <a:pt x="5221044" y="4918038"/>
                  </a:cubicBezTo>
                  <a:cubicBezTo>
                    <a:pt x="5260489" y="4873214"/>
                    <a:pt x="5317863" y="4833769"/>
                    <a:pt x="5360893" y="4756673"/>
                  </a:cubicBezTo>
                  <a:cubicBezTo>
                    <a:pt x="5403923" y="4679577"/>
                    <a:pt x="5448747" y="4550485"/>
                    <a:pt x="5479227" y="4455459"/>
                  </a:cubicBezTo>
                  <a:cubicBezTo>
                    <a:pt x="5509707" y="4360433"/>
                    <a:pt x="5538394" y="4247478"/>
                    <a:pt x="5543773" y="4186518"/>
                  </a:cubicBezTo>
                  <a:cubicBezTo>
                    <a:pt x="5549152" y="4125558"/>
                    <a:pt x="5518672" y="4130937"/>
                    <a:pt x="5511500" y="4089699"/>
                  </a:cubicBezTo>
                  <a:cubicBezTo>
                    <a:pt x="5504328" y="4048461"/>
                    <a:pt x="5511501" y="3969572"/>
                    <a:pt x="5500743" y="3939092"/>
                  </a:cubicBezTo>
                  <a:cubicBezTo>
                    <a:pt x="5489985" y="3908612"/>
                    <a:pt x="5468469" y="3903233"/>
                    <a:pt x="5446954" y="3906819"/>
                  </a:cubicBezTo>
                  <a:cubicBezTo>
                    <a:pt x="5425439" y="3910405"/>
                    <a:pt x="5394959" y="3926541"/>
                    <a:pt x="5371651" y="3960607"/>
                  </a:cubicBezTo>
                  <a:cubicBezTo>
                    <a:pt x="5348343" y="3994673"/>
                    <a:pt x="5323241" y="4084320"/>
                    <a:pt x="5307105" y="4111214"/>
                  </a:cubicBezTo>
                  <a:cubicBezTo>
                    <a:pt x="5290969" y="4138108"/>
                    <a:pt x="5282004" y="4141694"/>
                    <a:pt x="5274832" y="4121972"/>
                  </a:cubicBezTo>
                  <a:cubicBezTo>
                    <a:pt x="5267660" y="4102250"/>
                    <a:pt x="5265867" y="4025153"/>
                    <a:pt x="5264074" y="3992880"/>
                  </a:cubicBezTo>
                  <a:cubicBezTo>
                    <a:pt x="5262281" y="3960607"/>
                    <a:pt x="5278417" y="3951642"/>
                    <a:pt x="5264074" y="3928334"/>
                  </a:cubicBezTo>
                  <a:cubicBezTo>
                    <a:pt x="5249731" y="3905026"/>
                    <a:pt x="5212079" y="3879925"/>
                    <a:pt x="5178013" y="3853031"/>
                  </a:cubicBezTo>
                  <a:cubicBezTo>
                    <a:pt x="5143947" y="3826137"/>
                    <a:pt x="5097331" y="3793864"/>
                    <a:pt x="5059679" y="3766970"/>
                  </a:cubicBezTo>
                  <a:cubicBezTo>
                    <a:pt x="5022027" y="3740076"/>
                    <a:pt x="4975411" y="3711388"/>
                    <a:pt x="4952103" y="3691666"/>
                  </a:cubicBezTo>
                  <a:cubicBezTo>
                    <a:pt x="4928795" y="3671944"/>
                    <a:pt x="4941345" y="3652222"/>
                    <a:pt x="4919830" y="3648636"/>
                  </a:cubicBezTo>
                  <a:cubicBezTo>
                    <a:pt x="4898315" y="3645050"/>
                    <a:pt x="4857077" y="3650429"/>
                    <a:pt x="4823011" y="3670151"/>
                  </a:cubicBezTo>
                  <a:cubicBezTo>
                    <a:pt x="4788945" y="3689873"/>
                    <a:pt x="4747707" y="3752627"/>
                    <a:pt x="4715434" y="3766970"/>
                  </a:cubicBezTo>
                  <a:cubicBezTo>
                    <a:pt x="4683161" y="3781313"/>
                    <a:pt x="4679575" y="3759798"/>
                    <a:pt x="4629373" y="3756212"/>
                  </a:cubicBezTo>
                  <a:cubicBezTo>
                    <a:pt x="4579171" y="3752626"/>
                    <a:pt x="4466215" y="3734696"/>
                    <a:pt x="4414220" y="3745454"/>
                  </a:cubicBezTo>
                  <a:cubicBezTo>
                    <a:pt x="4362225" y="3756212"/>
                    <a:pt x="4344295" y="3810000"/>
                    <a:pt x="4317401" y="3820758"/>
                  </a:cubicBezTo>
                  <a:cubicBezTo>
                    <a:pt x="4290507" y="3831516"/>
                    <a:pt x="4276164" y="3817172"/>
                    <a:pt x="4252856" y="3810000"/>
                  </a:cubicBezTo>
                  <a:cubicBezTo>
                    <a:pt x="4229548" y="3802828"/>
                    <a:pt x="4215204" y="3792070"/>
                    <a:pt x="4177552" y="3777727"/>
                  </a:cubicBezTo>
                  <a:cubicBezTo>
                    <a:pt x="4139900" y="3763384"/>
                    <a:pt x="4066390" y="3731111"/>
                    <a:pt x="4026945" y="3723939"/>
                  </a:cubicBezTo>
                  <a:cubicBezTo>
                    <a:pt x="3987500" y="3716767"/>
                    <a:pt x="3978536" y="3743662"/>
                    <a:pt x="3940884" y="3734697"/>
                  </a:cubicBezTo>
                  <a:cubicBezTo>
                    <a:pt x="3903232" y="3725732"/>
                    <a:pt x="3835100" y="3680909"/>
                    <a:pt x="3801034" y="3670151"/>
                  </a:cubicBezTo>
                  <a:cubicBezTo>
                    <a:pt x="3766968" y="3659393"/>
                    <a:pt x="3756210" y="3682702"/>
                    <a:pt x="3736488" y="3670151"/>
                  </a:cubicBezTo>
                  <a:cubicBezTo>
                    <a:pt x="3716766" y="3657600"/>
                    <a:pt x="3700629" y="3610983"/>
                    <a:pt x="3682700" y="3594847"/>
                  </a:cubicBezTo>
                  <a:cubicBezTo>
                    <a:pt x="3664771" y="3578711"/>
                    <a:pt x="3650427" y="3569746"/>
                    <a:pt x="3628912" y="3573332"/>
                  </a:cubicBezTo>
                  <a:cubicBezTo>
                    <a:pt x="3607397" y="3576918"/>
                    <a:pt x="3603810" y="3625328"/>
                    <a:pt x="3553608" y="3616363"/>
                  </a:cubicBezTo>
                  <a:cubicBezTo>
                    <a:pt x="3503406" y="3607398"/>
                    <a:pt x="3401208" y="3537473"/>
                    <a:pt x="3327698" y="3519544"/>
                  </a:cubicBezTo>
                  <a:cubicBezTo>
                    <a:pt x="3254188" y="3501615"/>
                    <a:pt x="3173505" y="3503407"/>
                    <a:pt x="3112545" y="3508786"/>
                  </a:cubicBezTo>
                  <a:cubicBezTo>
                    <a:pt x="3051585" y="3514165"/>
                    <a:pt x="2990625" y="3494443"/>
                    <a:pt x="2951180" y="3573332"/>
                  </a:cubicBezTo>
                  <a:close/>
                </a:path>
              </a:pathLst>
            </a:custGeom>
            <a:blipFill>
              <a:blip r:embed="rId20" cstate="print"/>
              <a:stretch>
                <a:fillRect/>
              </a:stretch>
            </a:blip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61" name="Image 60" descr="Image57.png"/>
            <p:cNvPicPr>
              <a:picLocks noChangeAspect="1"/>
            </p:cNvPicPr>
            <p:nvPr/>
          </p:nvPicPr>
          <p:blipFill>
            <a:blip r:embed="rId21" cstate="print">
              <a:lum bright="10000"/>
            </a:blip>
            <a:srcRect l="6122"/>
            <a:stretch>
              <a:fillRect/>
            </a:stretch>
          </p:blipFill>
          <p:spPr>
            <a:xfrm flipH="1">
              <a:off x="5621799" y="4572008"/>
              <a:ext cx="3500430" cy="2285992"/>
            </a:xfrm>
            <a:prstGeom prst="rect">
              <a:avLst/>
            </a:prstGeom>
            <a:noFill/>
          </p:spPr>
        </p:pic>
        <p:pic>
          <p:nvPicPr>
            <p:cNvPr id="16" name="Image 15" descr="4eb1247b.png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7858148" y="3214686"/>
              <a:ext cx="928694" cy="1152598"/>
            </a:xfrm>
            <a:prstGeom prst="rect">
              <a:avLst/>
            </a:prstGeom>
          </p:spPr>
        </p:pic>
      </p:grpSp>
      <p:pic>
        <p:nvPicPr>
          <p:cNvPr id="33" name="Image 32" descr="2b466cb3.gif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rot="522552">
            <a:off x="4924194" y="4114132"/>
            <a:ext cx="3619500" cy="3040380"/>
          </a:xfrm>
          <a:prstGeom prst="rect">
            <a:avLst/>
          </a:prstGeom>
        </p:spPr>
      </p:pic>
      <p:pic>
        <p:nvPicPr>
          <p:cNvPr id="38" name="Image 37" descr="n8u0yh5q.gif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 flipH="1">
            <a:off x="6429388" y="3040380"/>
            <a:ext cx="1689752" cy="3817620"/>
          </a:xfrm>
          <a:prstGeom prst="rect">
            <a:avLst/>
          </a:prstGeom>
        </p:spPr>
      </p:pic>
    </p:spTree>
  </p:cSld>
  <p:clrMapOvr>
    <a:masterClrMapping/>
  </p:clrMapOvr>
  <p:transition spd="slow" advTm="1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7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000"/>
                            </p:stCondLst>
                            <p:childTnLst>
                              <p:par>
                                <p:cTn id="21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0"/>
                            </p:stCondLst>
                            <p:childTnLst>
                              <p:par>
                                <p:cTn id="25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0"/>
                            </p:stCondLst>
                            <p:childTnLst>
                              <p:par>
                                <p:cTn id="29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1000"/>
                            </p:stCondLst>
                            <p:childTnLst>
                              <p:par>
                                <p:cTn id="33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9000"/>
                            </p:stCondLst>
                            <p:childTnLst>
                              <p:par>
                                <p:cTn id="37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7000"/>
                            </p:stCondLst>
                            <p:childTnLst>
                              <p:par>
                                <p:cTn id="41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00"/>
                            </p:stCondLst>
                            <p:childTnLst>
                              <p:par>
                                <p:cTn id="45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3000"/>
                            </p:stCondLst>
                            <p:childTnLst>
                              <p:par>
                                <p:cTn id="49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1000"/>
                            </p:stCondLst>
                            <p:childTnLst>
                              <p:par>
                                <p:cTn id="53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9000"/>
                            </p:stCondLst>
                            <p:childTnLst>
                              <p:par>
                                <p:cTn id="57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7000"/>
                            </p:stCondLst>
                            <p:childTnLst>
                              <p:par>
                                <p:cTn id="61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 rot="1194381">
            <a:off x="3071967" y="1239433"/>
            <a:ext cx="5076000" cy="417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7" name="Rectangle 26"/>
          <p:cNvSpPr/>
          <p:nvPr/>
        </p:nvSpPr>
        <p:spPr>
          <a:xfrm rot="1194381">
            <a:off x="3071967" y="1239433"/>
            <a:ext cx="5076000" cy="417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8" name="Rectangle 27"/>
          <p:cNvSpPr/>
          <p:nvPr/>
        </p:nvSpPr>
        <p:spPr>
          <a:xfrm rot="1194381">
            <a:off x="3071967" y="1239433"/>
            <a:ext cx="5076000" cy="417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9" name="Rectangle 28"/>
          <p:cNvSpPr/>
          <p:nvPr/>
        </p:nvSpPr>
        <p:spPr>
          <a:xfrm rot="1194381">
            <a:off x="3071967" y="1239433"/>
            <a:ext cx="5076000" cy="4176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0" name="Rectangle 29"/>
          <p:cNvSpPr/>
          <p:nvPr/>
        </p:nvSpPr>
        <p:spPr>
          <a:xfrm rot="1194381">
            <a:off x="3071967" y="1239433"/>
            <a:ext cx="5076000" cy="4176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1" name="Rectangle 30"/>
          <p:cNvSpPr/>
          <p:nvPr/>
        </p:nvSpPr>
        <p:spPr>
          <a:xfrm rot="1194381">
            <a:off x="3071967" y="1239433"/>
            <a:ext cx="5076000" cy="4176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2" name="Rectangle 31"/>
          <p:cNvSpPr/>
          <p:nvPr/>
        </p:nvSpPr>
        <p:spPr>
          <a:xfrm rot="1194381">
            <a:off x="3071967" y="1239433"/>
            <a:ext cx="5076000" cy="4176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3" name="Rectangle 32"/>
          <p:cNvSpPr/>
          <p:nvPr/>
        </p:nvSpPr>
        <p:spPr>
          <a:xfrm rot="1194381">
            <a:off x="3071967" y="1239433"/>
            <a:ext cx="5076000" cy="4176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4" name="Rectangle 33"/>
          <p:cNvSpPr/>
          <p:nvPr/>
        </p:nvSpPr>
        <p:spPr>
          <a:xfrm rot="1194381">
            <a:off x="3071967" y="1239433"/>
            <a:ext cx="5076000" cy="4176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5" name="Rectangle 34"/>
          <p:cNvSpPr/>
          <p:nvPr/>
        </p:nvSpPr>
        <p:spPr>
          <a:xfrm rot="1194381">
            <a:off x="3071967" y="1239433"/>
            <a:ext cx="5076000" cy="4176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6" name="Rectangle 35"/>
          <p:cNvSpPr/>
          <p:nvPr/>
        </p:nvSpPr>
        <p:spPr>
          <a:xfrm rot="1194381">
            <a:off x="3071967" y="1239433"/>
            <a:ext cx="5076000" cy="4176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7" name="Rectangle 36"/>
          <p:cNvSpPr/>
          <p:nvPr/>
        </p:nvSpPr>
        <p:spPr>
          <a:xfrm rot="1194381">
            <a:off x="3071967" y="1239433"/>
            <a:ext cx="5076000" cy="4176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8" name="Rectangle 37"/>
          <p:cNvSpPr/>
          <p:nvPr/>
        </p:nvSpPr>
        <p:spPr>
          <a:xfrm rot="1194381">
            <a:off x="3071967" y="1239433"/>
            <a:ext cx="5076000" cy="4176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9" name="Rectangle 38"/>
          <p:cNvSpPr/>
          <p:nvPr/>
        </p:nvSpPr>
        <p:spPr>
          <a:xfrm rot="1194381">
            <a:off x="3071967" y="1239433"/>
            <a:ext cx="5076000" cy="4176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0" name="Rectangle 39"/>
          <p:cNvSpPr/>
          <p:nvPr/>
        </p:nvSpPr>
        <p:spPr>
          <a:xfrm rot="1194381">
            <a:off x="3071967" y="1239433"/>
            <a:ext cx="5076000" cy="4176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46" name="Groupe 45"/>
          <p:cNvGrpSpPr/>
          <p:nvPr/>
        </p:nvGrpSpPr>
        <p:grpSpPr>
          <a:xfrm>
            <a:off x="0" y="0"/>
            <a:ext cx="9182100" cy="6896100"/>
            <a:chOff x="0" y="0"/>
            <a:chExt cx="9182100" cy="6896100"/>
          </a:xfrm>
        </p:grpSpPr>
        <p:sp>
          <p:nvSpPr>
            <p:cNvPr id="47" name="Forme libre 46"/>
            <p:cNvSpPr/>
            <p:nvPr/>
          </p:nvSpPr>
          <p:spPr>
            <a:xfrm>
              <a:off x="0" y="0"/>
              <a:ext cx="9182100" cy="6896100"/>
            </a:xfrm>
            <a:custGeom>
              <a:avLst/>
              <a:gdLst>
                <a:gd name="connsiteX0" fmla="*/ 8743950 w 9182100"/>
                <a:gd name="connsiteY0" fmla="*/ 2266950 h 6896100"/>
                <a:gd name="connsiteX1" fmla="*/ 7353300 w 9182100"/>
                <a:gd name="connsiteY1" fmla="*/ 6400800 h 6896100"/>
                <a:gd name="connsiteX2" fmla="*/ 2324100 w 9182100"/>
                <a:gd name="connsiteY2" fmla="*/ 4457700 h 6896100"/>
                <a:gd name="connsiteX3" fmla="*/ 3810000 w 9182100"/>
                <a:gd name="connsiteY3" fmla="*/ 419100 h 6896100"/>
                <a:gd name="connsiteX4" fmla="*/ 8801100 w 9182100"/>
                <a:gd name="connsiteY4" fmla="*/ 2247900 h 6896100"/>
                <a:gd name="connsiteX5" fmla="*/ 9163050 w 9182100"/>
                <a:gd name="connsiteY5" fmla="*/ 2076450 h 6896100"/>
                <a:gd name="connsiteX6" fmla="*/ 9144000 w 9182100"/>
                <a:gd name="connsiteY6" fmla="*/ 0 h 6896100"/>
                <a:gd name="connsiteX7" fmla="*/ 0 w 9182100"/>
                <a:gd name="connsiteY7" fmla="*/ 0 h 6896100"/>
                <a:gd name="connsiteX8" fmla="*/ 19050 w 9182100"/>
                <a:gd name="connsiteY8" fmla="*/ 6896100 h 6896100"/>
                <a:gd name="connsiteX9" fmla="*/ 9182100 w 9182100"/>
                <a:gd name="connsiteY9" fmla="*/ 6858000 h 6896100"/>
                <a:gd name="connsiteX10" fmla="*/ 9144000 w 9182100"/>
                <a:gd name="connsiteY10" fmla="*/ 2114550 h 6896100"/>
                <a:gd name="connsiteX11" fmla="*/ 9144000 w 9182100"/>
                <a:gd name="connsiteY11" fmla="*/ 2114550 h 6896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182100" h="6896100">
                  <a:moveTo>
                    <a:pt x="8743950" y="2266950"/>
                  </a:moveTo>
                  <a:lnTo>
                    <a:pt x="7353300" y="6400800"/>
                  </a:lnTo>
                  <a:lnTo>
                    <a:pt x="2324100" y="4457700"/>
                  </a:lnTo>
                  <a:lnTo>
                    <a:pt x="3810000" y="419100"/>
                  </a:lnTo>
                  <a:lnTo>
                    <a:pt x="8801100" y="2247900"/>
                  </a:lnTo>
                  <a:lnTo>
                    <a:pt x="9163050" y="2076450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19050" y="6896100"/>
                  </a:lnTo>
                  <a:lnTo>
                    <a:pt x="9182100" y="6858000"/>
                  </a:lnTo>
                  <a:lnTo>
                    <a:pt x="9144000" y="2114550"/>
                  </a:lnTo>
                  <a:lnTo>
                    <a:pt x="9144000" y="2114550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8" name="Cadre 47"/>
            <p:cNvSpPr/>
            <p:nvPr/>
          </p:nvSpPr>
          <p:spPr>
            <a:xfrm rot="1194381">
              <a:off x="2714777" y="980022"/>
              <a:ext cx="5757752" cy="4788000"/>
            </a:xfrm>
            <a:prstGeom prst="frame">
              <a:avLst>
                <a:gd name="adj1" fmla="val 11541"/>
              </a:avLst>
            </a:prstGeom>
            <a:blipFill>
              <a:blip r:embed="rId19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222250" h="114300" prst="angle"/>
              <a:bevelB w="12700"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49" name="Forme libre 3"/>
            <p:cNvSpPr/>
            <p:nvPr/>
          </p:nvSpPr>
          <p:spPr>
            <a:xfrm flipH="1">
              <a:off x="428596" y="3429000"/>
              <a:ext cx="2700000" cy="2500330"/>
            </a:xfrm>
            <a:custGeom>
              <a:avLst/>
              <a:gdLst>
                <a:gd name="connsiteX0" fmla="*/ 3744685 w 8694057"/>
                <a:gd name="connsiteY0" fmla="*/ 3750128 h 5934528"/>
                <a:gd name="connsiteX1" fmla="*/ 3733799 w 8694057"/>
                <a:gd name="connsiteY1" fmla="*/ 4011385 h 5934528"/>
                <a:gd name="connsiteX2" fmla="*/ 3777342 w 8694057"/>
                <a:gd name="connsiteY2" fmla="*/ 4142014 h 5934528"/>
                <a:gd name="connsiteX3" fmla="*/ 3788228 w 8694057"/>
                <a:gd name="connsiteY3" fmla="*/ 4414157 h 5934528"/>
                <a:gd name="connsiteX4" fmla="*/ 3875314 w 8694057"/>
                <a:gd name="connsiteY4" fmla="*/ 4795157 h 5934528"/>
                <a:gd name="connsiteX5" fmla="*/ 3995056 w 8694057"/>
                <a:gd name="connsiteY5" fmla="*/ 5045528 h 5934528"/>
                <a:gd name="connsiteX6" fmla="*/ 4005942 w 8694057"/>
                <a:gd name="connsiteY6" fmla="*/ 5219699 h 5934528"/>
                <a:gd name="connsiteX7" fmla="*/ 3820885 w 8694057"/>
                <a:gd name="connsiteY7" fmla="*/ 5339442 h 5934528"/>
                <a:gd name="connsiteX8" fmla="*/ 3635828 w 8694057"/>
                <a:gd name="connsiteY8" fmla="*/ 5143499 h 5934528"/>
                <a:gd name="connsiteX9" fmla="*/ 3624942 w 8694057"/>
                <a:gd name="connsiteY9" fmla="*/ 5045528 h 5934528"/>
                <a:gd name="connsiteX10" fmla="*/ 3603171 w 8694057"/>
                <a:gd name="connsiteY10" fmla="*/ 4773385 h 5934528"/>
                <a:gd name="connsiteX11" fmla="*/ 3505199 w 8694057"/>
                <a:gd name="connsiteY11" fmla="*/ 4555671 h 5934528"/>
                <a:gd name="connsiteX12" fmla="*/ 3407228 w 8694057"/>
                <a:gd name="connsiteY12" fmla="*/ 4468585 h 5934528"/>
                <a:gd name="connsiteX13" fmla="*/ 3407228 w 8694057"/>
                <a:gd name="connsiteY13" fmla="*/ 4468585 h 5934528"/>
                <a:gd name="connsiteX14" fmla="*/ 3341914 w 8694057"/>
                <a:gd name="connsiteY14" fmla="*/ 4555671 h 5934528"/>
                <a:gd name="connsiteX15" fmla="*/ 3298371 w 8694057"/>
                <a:gd name="connsiteY15" fmla="*/ 4795157 h 5934528"/>
                <a:gd name="connsiteX16" fmla="*/ 3222171 w 8694057"/>
                <a:gd name="connsiteY16" fmla="*/ 4893128 h 5934528"/>
                <a:gd name="connsiteX17" fmla="*/ 3145971 w 8694057"/>
                <a:gd name="connsiteY17" fmla="*/ 5099957 h 5934528"/>
                <a:gd name="connsiteX18" fmla="*/ 3102428 w 8694057"/>
                <a:gd name="connsiteY18" fmla="*/ 5524499 h 5934528"/>
                <a:gd name="connsiteX19" fmla="*/ 3080656 w 8694057"/>
                <a:gd name="connsiteY19" fmla="*/ 5731328 h 5934528"/>
                <a:gd name="connsiteX20" fmla="*/ 3080656 w 8694057"/>
                <a:gd name="connsiteY20" fmla="*/ 5851071 h 5934528"/>
                <a:gd name="connsiteX21" fmla="*/ 2819399 w 8694057"/>
                <a:gd name="connsiteY21" fmla="*/ 5927271 h 5934528"/>
                <a:gd name="connsiteX22" fmla="*/ 2666999 w 8694057"/>
                <a:gd name="connsiteY22" fmla="*/ 5894614 h 5934528"/>
                <a:gd name="connsiteX23" fmla="*/ 2623456 w 8694057"/>
                <a:gd name="connsiteY23" fmla="*/ 5829299 h 5934528"/>
                <a:gd name="connsiteX24" fmla="*/ 2710542 w 8694057"/>
                <a:gd name="connsiteY24" fmla="*/ 5622471 h 5934528"/>
                <a:gd name="connsiteX25" fmla="*/ 2830285 w 8694057"/>
                <a:gd name="connsiteY25" fmla="*/ 5306785 h 5934528"/>
                <a:gd name="connsiteX26" fmla="*/ 2873828 w 8694057"/>
                <a:gd name="connsiteY26" fmla="*/ 5099957 h 5934528"/>
                <a:gd name="connsiteX27" fmla="*/ 2786742 w 8694057"/>
                <a:gd name="connsiteY27" fmla="*/ 4860471 h 5934528"/>
                <a:gd name="connsiteX28" fmla="*/ 2786742 w 8694057"/>
                <a:gd name="connsiteY28" fmla="*/ 4729842 h 5934528"/>
                <a:gd name="connsiteX29" fmla="*/ 2819399 w 8694057"/>
                <a:gd name="connsiteY29" fmla="*/ 4501242 h 5934528"/>
                <a:gd name="connsiteX30" fmla="*/ 2873828 w 8694057"/>
                <a:gd name="connsiteY30" fmla="*/ 4261757 h 5934528"/>
                <a:gd name="connsiteX31" fmla="*/ 2884714 w 8694057"/>
                <a:gd name="connsiteY31" fmla="*/ 4098471 h 5934528"/>
                <a:gd name="connsiteX32" fmla="*/ 2775856 w 8694057"/>
                <a:gd name="connsiteY32" fmla="*/ 4109357 h 5934528"/>
                <a:gd name="connsiteX33" fmla="*/ 2492828 w 8694057"/>
                <a:gd name="connsiteY33" fmla="*/ 4033157 h 5934528"/>
                <a:gd name="connsiteX34" fmla="*/ 2275114 w 8694057"/>
                <a:gd name="connsiteY34" fmla="*/ 3913414 h 5934528"/>
                <a:gd name="connsiteX35" fmla="*/ 2166256 w 8694057"/>
                <a:gd name="connsiteY35" fmla="*/ 3630385 h 5934528"/>
                <a:gd name="connsiteX36" fmla="*/ 2155371 w 8694057"/>
                <a:gd name="connsiteY36" fmla="*/ 3488871 h 5934528"/>
                <a:gd name="connsiteX37" fmla="*/ 2090056 w 8694057"/>
                <a:gd name="connsiteY37" fmla="*/ 3412671 h 5934528"/>
                <a:gd name="connsiteX38" fmla="*/ 2002971 w 8694057"/>
                <a:gd name="connsiteY38" fmla="*/ 3271157 h 5934528"/>
                <a:gd name="connsiteX39" fmla="*/ 1959428 w 8694057"/>
                <a:gd name="connsiteY39" fmla="*/ 3075214 h 5934528"/>
                <a:gd name="connsiteX40" fmla="*/ 1959428 w 8694057"/>
                <a:gd name="connsiteY40" fmla="*/ 2944585 h 5934528"/>
                <a:gd name="connsiteX41" fmla="*/ 1872342 w 8694057"/>
                <a:gd name="connsiteY41" fmla="*/ 2857499 h 5934528"/>
                <a:gd name="connsiteX42" fmla="*/ 1785256 w 8694057"/>
                <a:gd name="connsiteY42" fmla="*/ 2792185 h 5934528"/>
                <a:gd name="connsiteX43" fmla="*/ 1741714 w 8694057"/>
                <a:gd name="connsiteY43" fmla="*/ 2715985 h 5934528"/>
                <a:gd name="connsiteX44" fmla="*/ 1611085 w 8694057"/>
                <a:gd name="connsiteY44" fmla="*/ 2737757 h 5934528"/>
                <a:gd name="connsiteX45" fmla="*/ 1393371 w 8694057"/>
                <a:gd name="connsiteY45" fmla="*/ 2715985 h 5934528"/>
                <a:gd name="connsiteX46" fmla="*/ 1186542 w 8694057"/>
                <a:gd name="connsiteY46" fmla="*/ 2618014 h 5934528"/>
                <a:gd name="connsiteX47" fmla="*/ 1121228 w 8694057"/>
                <a:gd name="connsiteY47" fmla="*/ 2596242 h 5934528"/>
                <a:gd name="connsiteX48" fmla="*/ 1121228 w 8694057"/>
                <a:gd name="connsiteY48" fmla="*/ 2454728 h 5934528"/>
                <a:gd name="connsiteX49" fmla="*/ 1121228 w 8694057"/>
                <a:gd name="connsiteY49" fmla="*/ 2193471 h 5934528"/>
                <a:gd name="connsiteX50" fmla="*/ 1164771 w 8694057"/>
                <a:gd name="connsiteY50" fmla="*/ 2106385 h 5934528"/>
                <a:gd name="connsiteX51" fmla="*/ 1121228 w 8694057"/>
                <a:gd name="connsiteY51" fmla="*/ 2019299 h 5934528"/>
                <a:gd name="connsiteX52" fmla="*/ 1045028 w 8694057"/>
                <a:gd name="connsiteY52" fmla="*/ 1627414 h 5934528"/>
                <a:gd name="connsiteX53" fmla="*/ 1023256 w 8694057"/>
                <a:gd name="connsiteY53" fmla="*/ 1387928 h 5934528"/>
                <a:gd name="connsiteX54" fmla="*/ 979714 w 8694057"/>
                <a:gd name="connsiteY54" fmla="*/ 1268185 h 5934528"/>
                <a:gd name="connsiteX55" fmla="*/ 990599 w 8694057"/>
                <a:gd name="connsiteY55" fmla="*/ 1148442 h 5934528"/>
                <a:gd name="connsiteX56" fmla="*/ 968828 w 8694057"/>
                <a:gd name="connsiteY56" fmla="*/ 1050471 h 5934528"/>
                <a:gd name="connsiteX57" fmla="*/ 892628 w 8694057"/>
                <a:gd name="connsiteY57" fmla="*/ 1061357 h 5934528"/>
                <a:gd name="connsiteX58" fmla="*/ 892628 w 8694057"/>
                <a:gd name="connsiteY58" fmla="*/ 1039585 h 5934528"/>
                <a:gd name="connsiteX59" fmla="*/ 729342 w 8694057"/>
                <a:gd name="connsiteY59" fmla="*/ 1104899 h 5934528"/>
                <a:gd name="connsiteX60" fmla="*/ 413656 w 8694057"/>
                <a:gd name="connsiteY60" fmla="*/ 1072242 h 5934528"/>
                <a:gd name="connsiteX61" fmla="*/ 195942 w 8694057"/>
                <a:gd name="connsiteY61" fmla="*/ 919842 h 5934528"/>
                <a:gd name="connsiteX62" fmla="*/ 97971 w 8694057"/>
                <a:gd name="connsiteY62" fmla="*/ 832757 h 5934528"/>
                <a:gd name="connsiteX63" fmla="*/ 21771 w 8694057"/>
                <a:gd name="connsiteY63" fmla="*/ 691242 h 5934528"/>
                <a:gd name="connsiteX64" fmla="*/ 21771 w 8694057"/>
                <a:gd name="connsiteY64" fmla="*/ 527957 h 5934528"/>
                <a:gd name="connsiteX65" fmla="*/ 152399 w 8694057"/>
                <a:gd name="connsiteY65" fmla="*/ 473528 h 5934528"/>
                <a:gd name="connsiteX66" fmla="*/ 370114 w 8694057"/>
                <a:gd name="connsiteY66" fmla="*/ 419099 h 5934528"/>
                <a:gd name="connsiteX67" fmla="*/ 587828 w 8694057"/>
                <a:gd name="connsiteY67" fmla="*/ 462642 h 5934528"/>
                <a:gd name="connsiteX68" fmla="*/ 827314 w 8694057"/>
                <a:gd name="connsiteY68" fmla="*/ 636814 h 5934528"/>
                <a:gd name="connsiteX69" fmla="*/ 870856 w 8694057"/>
                <a:gd name="connsiteY69" fmla="*/ 615042 h 5934528"/>
                <a:gd name="connsiteX70" fmla="*/ 1023256 w 8694057"/>
                <a:gd name="connsiteY70" fmla="*/ 538842 h 5934528"/>
                <a:gd name="connsiteX71" fmla="*/ 1045028 w 8694057"/>
                <a:gd name="connsiteY71" fmla="*/ 473528 h 5934528"/>
                <a:gd name="connsiteX72" fmla="*/ 1012371 w 8694057"/>
                <a:gd name="connsiteY72" fmla="*/ 429985 h 5934528"/>
                <a:gd name="connsiteX73" fmla="*/ 914399 w 8694057"/>
                <a:gd name="connsiteY73" fmla="*/ 419099 h 5934528"/>
                <a:gd name="connsiteX74" fmla="*/ 838199 w 8694057"/>
                <a:gd name="connsiteY74" fmla="*/ 462642 h 5934528"/>
                <a:gd name="connsiteX75" fmla="*/ 751114 w 8694057"/>
                <a:gd name="connsiteY75" fmla="*/ 429985 h 5934528"/>
                <a:gd name="connsiteX76" fmla="*/ 740228 w 8694057"/>
                <a:gd name="connsiteY76" fmla="*/ 299357 h 5934528"/>
                <a:gd name="connsiteX77" fmla="*/ 849085 w 8694057"/>
                <a:gd name="connsiteY77" fmla="*/ 234042 h 5934528"/>
                <a:gd name="connsiteX78" fmla="*/ 979714 w 8694057"/>
                <a:gd name="connsiteY78" fmla="*/ 190499 h 5934528"/>
                <a:gd name="connsiteX79" fmla="*/ 1132114 w 8694057"/>
                <a:gd name="connsiteY79" fmla="*/ 190499 h 5934528"/>
                <a:gd name="connsiteX80" fmla="*/ 1230085 w 8694057"/>
                <a:gd name="connsiteY80" fmla="*/ 157842 h 5934528"/>
                <a:gd name="connsiteX81" fmla="*/ 1371599 w 8694057"/>
                <a:gd name="connsiteY81" fmla="*/ 59871 h 5934528"/>
                <a:gd name="connsiteX82" fmla="*/ 1567542 w 8694057"/>
                <a:gd name="connsiteY82" fmla="*/ 27214 h 5934528"/>
                <a:gd name="connsiteX83" fmla="*/ 1741714 w 8694057"/>
                <a:gd name="connsiteY83" fmla="*/ 16328 h 5934528"/>
                <a:gd name="connsiteX84" fmla="*/ 1883228 w 8694057"/>
                <a:gd name="connsiteY84" fmla="*/ 16328 h 5934528"/>
                <a:gd name="connsiteX85" fmla="*/ 2013856 w 8694057"/>
                <a:gd name="connsiteY85" fmla="*/ 114299 h 5934528"/>
                <a:gd name="connsiteX86" fmla="*/ 2122714 w 8694057"/>
                <a:gd name="connsiteY86" fmla="*/ 168728 h 5934528"/>
                <a:gd name="connsiteX87" fmla="*/ 2198914 w 8694057"/>
                <a:gd name="connsiteY87" fmla="*/ 201385 h 5934528"/>
                <a:gd name="connsiteX88" fmla="*/ 2307771 w 8694057"/>
                <a:gd name="connsiteY88" fmla="*/ 244928 h 5934528"/>
                <a:gd name="connsiteX89" fmla="*/ 2383971 w 8694057"/>
                <a:gd name="connsiteY89" fmla="*/ 310242 h 5934528"/>
                <a:gd name="connsiteX90" fmla="*/ 2416628 w 8694057"/>
                <a:gd name="connsiteY90" fmla="*/ 386442 h 5934528"/>
                <a:gd name="connsiteX91" fmla="*/ 2373085 w 8694057"/>
                <a:gd name="connsiteY91" fmla="*/ 527957 h 5934528"/>
                <a:gd name="connsiteX92" fmla="*/ 2296885 w 8694057"/>
                <a:gd name="connsiteY92" fmla="*/ 549728 h 5934528"/>
                <a:gd name="connsiteX93" fmla="*/ 2253342 w 8694057"/>
                <a:gd name="connsiteY93" fmla="*/ 549728 h 5934528"/>
                <a:gd name="connsiteX94" fmla="*/ 2362199 w 8694057"/>
                <a:gd name="connsiteY94" fmla="*/ 636814 h 5934528"/>
                <a:gd name="connsiteX95" fmla="*/ 2514599 w 8694057"/>
                <a:gd name="connsiteY95" fmla="*/ 538842 h 5934528"/>
                <a:gd name="connsiteX96" fmla="*/ 2754085 w 8694057"/>
                <a:gd name="connsiteY96" fmla="*/ 440871 h 5934528"/>
                <a:gd name="connsiteX97" fmla="*/ 3167742 w 8694057"/>
                <a:gd name="connsiteY97" fmla="*/ 386442 h 5934528"/>
                <a:gd name="connsiteX98" fmla="*/ 3222171 w 8694057"/>
                <a:gd name="connsiteY98" fmla="*/ 321128 h 5934528"/>
                <a:gd name="connsiteX99" fmla="*/ 3341914 w 8694057"/>
                <a:gd name="connsiteY99" fmla="*/ 342899 h 5934528"/>
                <a:gd name="connsiteX100" fmla="*/ 3450771 w 8694057"/>
                <a:gd name="connsiteY100" fmla="*/ 277585 h 5934528"/>
                <a:gd name="connsiteX101" fmla="*/ 3537856 w 8694057"/>
                <a:gd name="connsiteY101" fmla="*/ 332014 h 5934528"/>
                <a:gd name="connsiteX102" fmla="*/ 3897085 w 8694057"/>
                <a:gd name="connsiteY102" fmla="*/ 332014 h 5934528"/>
                <a:gd name="connsiteX103" fmla="*/ 4212771 w 8694057"/>
                <a:gd name="connsiteY103" fmla="*/ 288471 h 5934528"/>
                <a:gd name="connsiteX104" fmla="*/ 4365171 w 8694057"/>
                <a:gd name="connsiteY104" fmla="*/ 321128 h 5934528"/>
                <a:gd name="connsiteX105" fmla="*/ 4659085 w 8694057"/>
                <a:gd name="connsiteY105" fmla="*/ 244928 h 5934528"/>
                <a:gd name="connsiteX106" fmla="*/ 5007428 w 8694057"/>
                <a:gd name="connsiteY106" fmla="*/ 277585 h 5934528"/>
                <a:gd name="connsiteX107" fmla="*/ 5529942 w 8694057"/>
                <a:gd name="connsiteY107" fmla="*/ 234042 h 5934528"/>
                <a:gd name="connsiteX108" fmla="*/ 5965371 w 8694057"/>
                <a:gd name="connsiteY108" fmla="*/ 234042 h 5934528"/>
                <a:gd name="connsiteX109" fmla="*/ 6259285 w 8694057"/>
                <a:gd name="connsiteY109" fmla="*/ 223157 h 5934528"/>
                <a:gd name="connsiteX110" fmla="*/ 6357256 w 8694057"/>
                <a:gd name="connsiteY110" fmla="*/ 168728 h 5934528"/>
                <a:gd name="connsiteX111" fmla="*/ 6520542 w 8694057"/>
                <a:gd name="connsiteY111" fmla="*/ 168728 h 5934528"/>
                <a:gd name="connsiteX112" fmla="*/ 6716485 w 8694057"/>
                <a:gd name="connsiteY112" fmla="*/ 157842 h 5934528"/>
                <a:gd name="connsiteX113" fmla="*/ 7206342 w 8694057"/>
                <a:gd name="connsiteY113" fmla="*/ 38099 h 5934528"/>
                <a:gd name="connsiteX114" fmla="*/ 7478485 w 8694057"/>
                <a:gd name="connsiteY114" fmla="*/ 27214 h 5934528"/>
                <a:gd name="connsiteX115" fmla="*/ 7598228 w 8694057"/>
                <a:gd name="connsiteY115" fmla="*/ 59871 h 5934528"/>
                <a:gd name="connsiteX116" fmla="*/ 7772399 w 8694057"/>
                <a:gd name="connsiteY116" fmla="*/ 59871 h 5934528"/>
                <a:gd name="connsiteX117" fmla="*/ 7968342 w 8694057"/>
                <a:gd name="connsiteY117" fmla="*/ 48985 h 5934528"/>
                <a:gd name="connsiteX118" fmla="*/ 8207828 w 8694057"/>
                <a:gd name="connsiteY118" fmla="*/ 59871 h 5934528"/>
                <a:gd name="connsiteX119" fmla="*/ 8240485 w 8694057"/>
                <a:gd name="connsiteY119" fmla="*/ 157842 h 5934528"/>
                <a:gd name="connsiteX120" fmla="*/ 8338456 w 8694057"/>
                <a:gd name="connsiteY120" fmla="*/ 190499 h 5934528"/>
                <a:gd name="connsiteX121" fmla="*/ 8501742 w 8694057"/>
                <a:gd name="connsiteY121" fmla="*/ 408214 h 5934528"/>
                <a:gd name="connsiteX122" fmla="*/ 8665028 w 8694057"/>
                <a:gd name="connsiteY122" fmla="*/ 582385 h 5934528"/>
                <a:gd name="connsiteX123" fmla="*/ 8675914 w 8694057"/>
                <a:gd name="connsiteY123" fmla="*/ 1006928 h 5934528"/>
                <a:gd name="connsiteX124" fmla="*/ 8643256 w 8694057"/>
                <a:gd name="connsiteY124" fmla="*/ 1540328 h 5934528"/>
                <a:gd name="connsiteX125" fmla="*/ 8599714 w 8694057"/>
                <a:gd name="connsiteY125" fmla="*/ 1768928 h 5934528"/>
                <a:gd name="connsiteX126" fmla="*/ 8545285 w 8694057"/>
                <a:gd name="connsiteY126" fmla="*/ 2204357 h 5934528"/>
                <a:gd name="connsiteX127" fmla="*/ 8534399 w 8694057"/>
                <a:gd name="connsiteY127" fmla="*/ 2683328 h 5934528"/>
                <a:gd name="connsiteX128" fmla="*/ 8577942 w 8694057"/>
                <a:gd name="connsiteY128" fmla="*/ 2835728 h 5934528"/>
                <a:gd name="connsiteX129" fmla="*/ 8501742 w 8694057"/>
                <a:gd name="connsiteY129" fmla="*/ 3042557 h 5934528"/>
                <a:gd name="connsiteX130" fmla="*/ 8490856 w 8694057"/>
                <a:gd name="connsiteY130" fmla="*/ 3282042 h 5934528"/>
                <a:gd name="connsiteX131" fmla="*/ 8458199 w 8694057"/>
                <a:gd name="connsiteY131" fmla="*/ 3380014 h 5934528"/>
                <a:gd name="connsiteX132" fmla="*/ 8436428 w 8694057"/>
                <a:gd name="connsiteY132" fmla="*/ 3369128 h 5934528"/>
                <a:gd name="connsiteX133" fmla="*/ 8403771 w 8694057"/>
                <a:gd name="connsiteY133" fmla="*/ 3456214 h 5934528"/>
                <a:gd name="connsiteX134" fmla="*/ 8316685 w 8694057"/>
                <a:gd name="connsiteY134" fmla="*/ 3543299 h 5934528"/>
                <a:gd name="connsiteX135" fmla="*/ 8349342 w 8694057"/>
                <a:gd name="connsiteY135" fmla="*/ 3750128 h 5934528"/>
                <a:gd name="connsiteX136" fmla="*/ 8273142 w 8694057"/>
                <a:gd name="connsiteY136" fmla="*/ 3826328 h 5934528"/>
                <a:gd name="connsiteX137" fmla="*/ 8251371 w 8694057"/>
                <a:gd name="connsiteY137" fmla="*/ 4054928 h 5934528"/>
                <a:gd name="connsiteX138" fmla="*/ 8251371 w 8694057"/>
                <a:gd name="connsiteY138" fmla="*/ 4196442 h 5934528"/>
                <a:gd name="connsiteX139" fmla="*/ 8240485 w 8694057"/>
                <a:gd name="connsiteY139" fmla="*/ 4316185 h 5934528"/>
                <a:gd name="connsiteX140" fmla="*/ 8207828 w 8694057"/>
                <a:gd name="connsiteY140" fmla="*/ 4348842 h 5934528"/>
                <a:gd name="connsiteX141" fmla="*/ 8207828 w 8694057"/>
                <a:gd name="connsiteY141" fmla="*/ 4425042 h 5934528"/>
                <a:gd name="connsiteX142" fmla="*/ 8207828 w 8694057"/>
                <a:gd name="connsiteY142" fmla="*/ 4577442 h 5934528"/>
                <a:gd name="connsiteX143" fmla="*/ 8218714 w 8694057"/>
                <a:gd name="connsiteY143" fmla="*/ 4795157 h 5934528"/>
                <a:gd name="connsiteX144" fmla="*/ 8218714 w 8694057"/>
                <a:gd name="connsiteY144" fmla="*/ 5067299 h 5934528"/>
                <a:gd name="connsiteX145" fmla="*/ 8240485 w 8694057"/>
                <a:gd name="connsiteY145" fmla="*/ 5263242 h 5934528"/>
                <a:gd name="connsiteX146" fmla="*/ 8186056 w 8694057"/>
                <a:gd name="connsiteY146" fmla="*/ 5339442 h 5934528"/>
                <a:gd name="connsiteX147" fmla="*/ 8164285 w 8694057"/>
                <a:gd name="connsiteY147" fmla="*/ 5470071 h 5934528"/>
                <a:gd name="connsiteX148" fmla="*/ 8011885 w 8694057"/>
                <a:gd name="connsiteY148" fmla="*/ 5502728 h 5934528"/>
                <a:gd name="connsiteX149" fmla="*/ 7848599 w 8694057"/>
                <a:gd name="connsiteY149" fmla="*/ 5426528 h 5934528"/>
                <a:gd name="connsiteX150" fmla="*/ 7772399 w 8694057"/>
                <a:gd name="connsiteY150" fmla="*/ 5382985 h 5934528"/>
                <a:gd name="connsiteX151" fmla="*/ 7739742 w 8694057"/>
                <a:gd name="connsiteY151" fmla="*/ 5350328 h 5934528"/>
                <a:gd name="connsiteX152" fmla="*/ 7805056 w 8694057"/>
                <a:gd name="connsiteY152" fmla="*/ 5263242 h 5934528"/>
                <a:gd name="connsiteX153" fmla="*/ 7859485 w 8694057"/>
                <a:gd name="connsiteY153" fmla="*/ 5034642 h 5934528"/>
                <a:gd name="connsiteX154" fmla="*/ 7935685 w 8694057"/>
                <a:gd name="connsiteY154" fmla="*/ 4762499 h 5934528"/>
                <a:gd name="connsiteX155" fmla="*/ 7892142 w 8694057"/>
                <a:gd name="connsiteY155" fmla="*/ 4425042 h 5934528"/>
                <a:gd name="connsiteX156" fmla="*/ 7739742 w 8694057"/>
                <a:gd name="connsiteY156" fmla="*/ 4207328 h 5934528"/>
                <a:gd name="connsiteX157" fmla="*/ 7696199 w 8694057"/>
                <a:gd name="connsiteY157" fmla="*/ 3946071 h 5934528"/>
                <a:gd name="connsiteX158" fmla="*/ 7707085 w 8694057"/>
                <a:gd name="connsiteY158" fmla="*/ 3673928 h 5934528"/>
                <a:gd name="connsiteX159" fmla="*/ 7685314 w 8694057"/>
                <a:gd name="connsiteY159" fmla="*/ 3412671 h 5934528"/>
                <a:gd name="connsiteX160" fmla="*/ 7674428 w 8694057"/>
                <a:gd name="connsiteY160" fmla="*/ 3205842 h 5934528"/>
                <a:gd name="connsiteX161" fmla="*/ 7630885 w 8694057"/>
                <a:gd name="connsiteY161" fmla="*/ 3118757 h 5934528"/>
                <a:gd name="connsiteX162" fmla="*/ 7554685 w 8694057"/>
                <a:gd name="connsiteY162" fmla="*/ 3173185 h 5934528"/>
                <a:gd name="connsiteX163" fmla="*/ 7565571 w 8694057"/>
                <a:gd name="connsiteY163" fmla="*/ 3325585 h 5934528"/>
                <a:gd name="connsiteX164" fmla="*/ 7456714 w 8694057"/>
                <a:gd name="connsiteY164" fmla="*/ 3369128 h 5934528"/>
                <a:gd name="connsiteX165" fmla="*/ 7467599 w 8694057"/>
                <a:gd name="connsiteY165" fmla="*/ 3314699 h 5934528"/>
                <a:gd name="connsiteX166" fmla="*/ 7358742 w 8694057"/>
                <a:gd name="connsiteY166" fmla="*/ 3336471 h 5934528"/>
                <a:gd name="connsiteX167" fmla="*/ 7402285 w 8694057"/>
                <a:gd name="connsiteY167" fmla="*/ 3456214 h 5934528"/>
                <a:gd name="connsiteX168" fmla="*/ 7315199 w 8694057"/>
                <a:gd name="connsiteY168" fmla="*/ 3575957 h 5934528"/>
                <a:gd name="connsiteX169" fmla="*/ 7293428 w 8694057"/>
                <a:gd name="connsiteY169" fmla="*/ 3706585 h 5934528"/>
                <a:gd name="connsiteX170" fmla="*/ 7271656 w 8694057"/>
                <a:gd name="connsiteY170" fmla="*/ 3826328 h 5934528"/>
                <a:gd name="connsiteX171" fmla="*/ 7249885 w 8694057"/>
                <a:gd name="connsiteY171" fmla="*/ 3956957 h 5934528"/>
                <a:gd name="connsiteX172" fmla="*/ 7151914 w 8694057"/>
                <a:gd name="connsiteY172" fmla="*/ 4163785 h 5934528"/>
                <a:gd name="connsiteX173" fmla="*/ 7108371 w 8694057"/>
                <a:gd name="connsiteY173" fmla="*/ 4370614 h 5934528"/>
                <a:gd name="connsiteX174" fmla="*/ 7021285 w 8694057"/>
                <a:gd name="connsiteY174" fmla="*/ 4653642 h 5934528"/>
                <a:gd name="connsiteX175" fmla="*/ 7021285 w 8694057"/>
                <a:gd name="connsiteY175" fmla="*/ 4740728 h 5934528"/>
                <a:gd name="connsiteX176" fmla="*/ 6955971 w 8694057"/>
                <a:gd name="connsiteY176" fmla="*/ 4795157 h 5934528"/>
                <a:gd name="connsiteX177" fmla="*/ 6847114 w 8694057"/>
                <a:gd name="connsiteY177" fmla="*/ 4893128 h 5934528"/>
                <a:gd name="connsiteX178" fmla="*/ 6705599 w 8694057"/>
                <a:gd name="connsiteY178" fmla="*/ 4904014 h 5934528"/>
                <a:gd name="connsiteX179" fmla="*/ 6596742 w 8694057"/>
                <a:gd name="connsiteY179" fmla="*/ 4893128 h 5934528"/>
                <a:gd name="connsiteX180" fmla="*/ 6672942 w 8694057"/>
                <a:gd name="connsiteY180" fmla="*/ 4751614 h 5934528"/>
                <a:gd name="connsiteX181" fmla="*/ 6781799 w 8694057"/>
                <a:gd name="connsiteY181" fmla="*/ 4403271 h 5934528"/>
                <a:gd name="connsiteX182" fmla="*/ 6847114 w 8694057"/>
                <a:gd name="connsiteY182" fmla="*/ 4120242 h 5934528"/>
                <a:gd name="connsiteX183" fmla="*/ 6770914 w 8694057"/>
                <a:gd name="connsiteY183" fmla="*/ 3924299 h 5934528"/>
                <a:gd name="connsiteX184" fmla="*/ 6760028 w 8694057"/>
                <a:gd name="connsiteY184" fmla="*/ 3739242 h 5934528"/>
                <a:gd name="connsiteX185" fmla="*/ 6760028 w 8694057"/>
                <a:gd name="connsiteY185" fmla="*/ 3565071 h 5934528"/>
                <a:gd name="connsiteX186" fmla="*/ 6749142 w 8694057"/>
                <a:gd name="connsiteY186" fmla="*/ 3380014 h 5934528"/>
                <a:gd name="connsiteX187" fmla="*/ 6705599 w 8694057"/>
                <a:gd name="connsiteY187" fmla="*/ 3303814 h 5934528"/>
                <a:gd name="connsiteX188" fmla="*/ 6618514 w 8694057"/>
                <a:gd name="connsiteY188" fmla="*/ 3358242 h 5934528"/>
                <a:gd name="connsiteX189" fmla="*/ 6422571 w 8694057"/>
                <a:gd name="connsiteY189" fmla="*/ 3488871 h 5934528"/>
                <a:gd name="connsiteX190" fmla="*/ 6128656 w 8694057"/>
                <a:gd name="connsiteY190" fmla="*/ 3652157 h 5934528"/>
                <a:gd name="connsiteX191" fmla="*/ 5845628 w 8694057"/>
                <a:gd name="connsiteY191" fmla="*/ 3641271 h 5934528"/>
                <a:gd name="connsiteX192" fmla="*/ 5714999 w 8694057"/>
                <a:gd name="connsiteY192" fmla="*/ 3717471 h 5934528"/>
                <a:gd name="connsiteX193" fmla="*/ 5584371 w 8694057"/>
                <a:gd name="connsiteY193" fmla="*/ 3706585 h 5934528"/>
                <a:gd name="connsiteX194" fmla="*/ 5486399 w 8694057"/>
                <a:gd name="connsiteY194" fmla="*/ 3750128 h 5934528"/>
                <a:gd name="connsiteX195" fmla="*/ 5301342 w 8694057"/>
                <a:gd name="connsiteY195" fmla="*/ 3663042 h 5934528"/>
                <a:gd name="connsiteX196" fmla="*/ 5072742 w 8694057"/>
                <a:gd name="connsiteY196" fmla="*/ 3684814 h 5934528"/>
                <a:gd name="connsiteX197" fmla="*/ 4822371 w 8694057"/>
                <a:gd name="connsiteY197" fmla="*/ 3619499 h 5934528"/>
                <a:gd name="connsiteX198" fmla="*/ 4680856 w 8694057"/>
                <a:gd name="connsiteY198" fmla="*/ 3641271 h 5934528"/>
                <a:gd name="connsiteX199" fmla="*/ 4484914 w 8694057"/>
                <a:gd name="connsiteY199" fmla="*/ 3575957 h 5934528"/>
                <a:gd name="connsiteX200" fmla="*/ 4234542 w 8694057"/>
                <a:gd name="connsiteY200" fmla="*/ 3554185 h 5934528"/>
                <a:gd name="connsiteX201" fmla="*/ 4049485 w 8694057"/>
                <a:gd name="connsiteY201" fmla="*/ 3554185 h 5934528"/>
                <a:gd name="connsiteX202" fmla="*/ 3864428 w 8694057"/>
                <a:gd name="connsiteY202" fmla="*/ 3641271 h 5934528"/>
                <a:gd name="connsiteX203" fmla="*/ 3744685 w 8694057"/>
                <a:gd name="connsiteY203" fmla="*/ 3750128 h 5934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</a:cxnLst>
              <a:rect l="l" t="t" r="r" b="b"/>
              <a:pathLst>
                <a:path w="8694057" h="5934528">
                  <a:moveTo>
                    <a:pt x="3744685" y="3750128"/>
                  </a:moveTo>
                  <a:cubicBezTo>
                    <a:pt x="3722914" y="3811814"/>
                    <a:pt x="3728356" y="3946071"/>
                    <a:pt x="3733799" y="4011385"/>
                  </a:cubicBezTo>
                  <a:cubicBezTo>
                    <a:pt x="3739242" y="4076699"/>
                    <a:pt x="3768271" y="4074885"/>
                    <a:pt x="3777342" y="4142014"/>
                  </a:cubicBezTo>
                  <a:cubicBezTo>
                    <a:pt x="3786413" y="4209143"/>
                    <a:pt x="3771899" y="4305300"/>
                    <a:pt x="3788228" y="4414157"/>
                  </a:cubicBezTo>
                  <a:cubicBezTo>
                    <a:pt x="3804557" y="4523014"/>
                    <a:pt x="3840843" y="4689929"/>
                    <a:pt x="3875314" y="4795157"/>
                  </a:cubicBezTo>
                  <a:cubicBezTo>
                    <a:pt x="3909785" y="4900386"/>
                    <a:pt x="3973285" y="4974771"/>
                    <a:pt x="3995056" y="5045528"/>
                  </a:cubicBezTo>
                  <a:cubicBezTo>
                    <a:pt x="4016827" y="5116285"/>
                    <a:pt x="4034971" y="5170713"/>
                    <a:pt x="4005942" y="5219699"/>
                  </a:cubicBezTo>
                  <a:cubicBezTo>
                    <a:pt x="3976914" y="5268685"/>
                    <a:pt x="3882571" y="5352142"/>
                    <a:pt x="3820885" y="5339442"/>
                  </a:cubicBezTo>
                  <a:cubicBezTo>
                    <a:pt x="3759199" y="5326742"/>
                    <a:pt x="3668485" y="5192485"/>
                    <a:pt x="3635828" y="5143499"/>
                  </a:cubicBezTo>
                  <a:cubicBezTo>
                    <a:pt x="3603171" y="5094513"/>
                    <a:pt x="3630385" y="5107214"/>
                    <a:pt x="3624942" y="5045528"/>
                  </a:cubicBezTo>
                  <a:cubicBezTo>
                    <a:pt x="3619499" y="4983842"/>
                    <a:pt x="3623128" y="4855028"/>
                    <a:pt x="3603171" y="4773385"/>
                  </a:cubicBezTo>
                  <a:cubicBezTo>
                    <a:pt x="3583214" y="4691742"/>
                    <a:pt x="3537856" y="4606471"/>
                    <a:pt x="3505199" y="4555671"/>
                  </a:cubicBezTo>
                  <a:cubicBezTo>
                    <a:pt x="3472542" y="4504871"/>
                    <a:pt x="3407228" y="4468585"/>
                    <a:pt x="3407228" y="4468585"/>
                  </a:cubicBezTo>
                  <a:lnTo>
                    <a:pt x="3407228" y="4468585"/>
                  </a:lnTo>
                  <a:cubicBezTo>
                    <a:pt x="3396342" y="4483099"/>
                    <a:pt x="3360057" y="4501242"/>
                    <a:pt x="3341914" y="4555671"/>
                  </a:cubicBezTo>
                  <a:cubicBezTo>
                    <a:pt x="3323771" y="4610100"/>
                    <a:pt x="3318328" y="4738914"/>
                    <a:pt x="3298371" y="4795157"/>
                  </a:cubicBezTo>
                  <a:cubicBezTo>
                    <a:pt x="3278414" y="4851400"/>
                    <a:pt x="3247571" y="4842328"/>
                    <a:pt x="3222171" y="4893128"/>
                  </a:cubicBezTo>
                  <a:cubicBezTo>
                    <a:pt x="3196771" y="4943928"/>
                    <a:pt x="3165928" y="4994729"/>
                    <a:pt x="3145971" y="5099957"/>
                  </a:cubicBezTo>
                  <a:cubicBezTo>
                    <a:pt x="3126014" y="5205186"/>
                    <a:pt x="3113314" y="5419271"/>
                    <a:pt x="3102428" y="5524499"/>
                  </a:cubicBezTo>
                  <a:cubicBezTo>
                    <a:pt x="3091542" y="5629728"/>
                    <a:pt x="3084285" y="5676899"/>
                    <a:pt x="3080656" y="5731328"/>
                  </a:cubicBezTo>
                  <a:cubicBezTo>
                    <a:pt x="3077027" y="5785757"/>
                    <a:pt x="3124199" y="5818414"/>
                    <a:pt x="3080656" y="5851071"/>
                  </a:cubicBezTo>
                  <a:cubicBezTo>
                    <a:pt x="3037113" y="5883728"/>
                    <a:pt x="2888342" y="5920014"/>
                    <a:pt x="2819399" y="5927271"/>
                  </a:cubicBezTo>
                  <a:cubicBezTo>
                    <a:pt x="2750456" y="5934528"/>
                    <a:pt x="2699656" y="5910943"/>
                    <a:pt x="2666999" y="5894614"/>
                  </a:cubicBezTo>
                  <a:cubicBezTo>
                    <a:pt x="2634342" y="5878285"/>
                    <a:pt x="2616199" y="5874656"/>
                    <a:pt x="2623456" y="5829299"/>
                  </a:cubicBezTo>
                  <a:cubicBezTo>
                    <a:pt x="2630713" y="5783942"/>
                    <a:pt x="2676071" y="5709557"/>
                    <a:pt x="2710542" y="5622471"/>
                  </a:cubicBezTo>
                  <a:cubicBezTo>
                    <a:pt x="2745013" y="5535385"/>
                    <a:pt x="2803071" y="5393871"/>
                    <a:pt x="2830285" y="5306785"/>
                  </a:cubicBezTo>
                  <a:cubicBezTo>
                    <a:pt x="2857499" y="5219699"/>
                    <a:pt x="2881085" y="5174343"/>
                    <a:pt x="2873828" y="5099957"/>
                  </a:cubicBezTo>
                  <a:cubicBezTo>
                    <a:pt x="2866571" y="5025571"/>
                    <a:pt x="2801256" y="4922157"/>
                    <a:pt x="2786742" y="4860471"/>
                  </a:cubicBezTo>
                  <a:cubicBezTo>
                    <a:pt x="2772228" y="4798785"/>
                    <a:pt x="2781299" y="4789714"/>
                    <a:pt x="2786742" y="4729842"/>
                  </a:cubicBezTo>
                  <a:cubicBezTo>
                    <a:pt x="2792185" y="4669970"/>
                    <a:pt x="2804885" y="4579256"/>
                    <a:pt x="2819399" y="4501242"/>
                  </a:cubicBezTo>
                  <a:cubicBezTo>
                    <a:pt x="2833913" y="4423228"/>
                    <a:pt x="2862942" y="4328886"/>
                    <a:pt x="2873828" y="4261757"/>
                  </a:cubicBezTo>
                  <a:cubicBezTo>
                    <a:pt x="2884714" y="4194629"/>
                    <a:pt x="2901043" y="4123871"/>
                    <a:pt x="2884714" y="4098471"/>
                  </a:cubicBezTo>
                  <a:cubicBezTo>
                    <a:pt x="2868385" y="4073071"/>
                    <a:pt x="2841170" y="4120243"/>
                    <a:pt x="2775856" y="4109357"/>
                  </a:cubicBezTo>
                  <a:cubicBezTo>
                    <a:pt x="2710542" y="4098471"/>
                    <a:pt x="2576285" y="4065814"/>
                    <a:pt x="2492828" y="4033157"/>
                  </a:cubicBezTo>
                  <a:cubicBezTo>
                    <a:pt x="2409371" y="4000500"/>
                    <a:pt x="2329543" y="3980543"/>
                    <a:pt x="2275114" y="3913414"/>
                  </a:cubicBezTo>
                  <a:cubicBezTo>
                    <a:pt x="2220685" y="3846285"/>
                    <a:pt x="2186213" y="3701142"/>
                    <a:pt x="2166256" y="3630385"/>
                  </a:cubicBezTo>
                  <a:cubicBezTo>
                    <a:pt x="2146299" y="3559628"/>
                    <a:pt x="2168071" y="3525157"/>
                    <a:pt x="2155371" y="3488871"/>
                  </a:cubicBezTo>
                  <a:cubicBezTo>
                    <a:pt x="2142671" y="3452585"/>
                    <a:pt x="2115456" y="3448957"/>
                    <a:pt x="2090056" y="3412671"/>
                  </a:cubicBezTo>
                  <a:cubicBezTo>
                    <a:pt x="2064656" y="3376385"/>
                    <a:pt x="2024742" y="3327400"/>
                    <a:pt x="2002971" y="3271157"/>
                  </a:cubicBezTo>
                  <a:cubicBezTo>
                    <a:pt x="1981200" y="3214914"/>
                    <a:pt x="1966685" y="3129643"/>
                    <a:pt x="1959428" y="3075214"/>
                  </a:cubicBezTo>
                  <a:cubicBezTo>
                    <a:pt x="1952171" y="3020785"/>
                    <a:pt x="1973942" y="2980871"/>
                    <a:pt x="1959428" y="2944585"/>
                  </a:cubicBezTo>
                  <a:cubicBezTo>
                    <a:pt x="1944914" y="2908299"/>
                    <a:pt x="1901371" y="2882899"/>
                    <a:pt x="1872342" y="2857499"/>
                  </a:cubicBezTo>
                  <a:cubicBezTo>
                    <a:pt x="1843313" y="2832099"/>
                    <a:pt x="1807027" y="2815771"/>
                    <a:pt x="1785256" y="2792185"/>
                  </a:cubicBezTo>
                  <a:cubicBezTo>
                    <a:pt x="1763485" y="2768599"/>
                    <a:pt x="1770742" y="2725056"/>
                    <a:pt x="1741714" y="2715985"/>
                  </a:cubicBezTo>
                  <a:cubicBezTo>
                    <a:pt x="1712686" y="2706914"/>
                    <a:pt x="1669142" y="2737757"/>
                    <a:pt x="1611085" y="2737757"/>
                  </a:cubicBezTo>
                  <a:cubicBezTo>
                    <a:pt x="1553028" y="2737757"/>
                    <a:pt x="1464128" y="2735942"/>
                    <a:pt x="1393371" y="2715985"/>
                  </a:cubicBezTo>
                  <a:cubicBezTo>
                    <a:pt x="1322614" y="2696028"/>
                    <a:pt x="1231899" y="2637971"/>
                    <a:pt x="1186542" y="2618014"/>
                  </a:cubicBezTo>
                  <a:cubicBezTo>
                    <a:pt x="1141185" y="2598057"/>
                    <a:pt x="1132114" y="2623456"/>
                    <a:pt x="1121228" y="2596242"/>
                  </a:cubicBezTo>
                  <a:cubicBezTo>
                    <a:pt x="1110342" y="2569028"/>
                    <a:pt x="1121228" y="2454728"/>
                    <a:pt x="1121228" y="2454728"/>
                  </a:cubicBezTo>
                  <a:cubicBezTo>
                    <a:pt x="1121228" y="2387600"/>
                    <a:pt x="1113971" y="2251528"/>
                    <a:pt x="1121228" y="2193471"/>
                  </a:cubicBezTo>
                  <a:cubicBezTo>
                    <a:pt x="1128485" y="2135414"/>
                    <a:pt x="1164771" y="2135414"/>
                    <a:pt x="1164771" y="2106385"/>
                  </a:cubicBezTo>
                  <a:cubicBezTo>
                    <a:pt x="1164771" y="2077356"/>
                    <a:pt x="1141185" y="2099128"/>
                    <a:pt x="1121228" y="2019299"/>
                  </a:cubicBezTo>
                  <a:cubicBezTo>
                    <a:pt x="1101271" y="1939470"/>
                    <a:pt x="1061357" y="1732642"/>
                    <a:pt x="1045028" y="1627414"/>
                  </a:cubicBezTo>
                  <a:cubicBezTo>
                    <a:pt x="1028699" y="1522186"/>
                    <a:pt x="1034142" y="1447799"/>
                    <a:pt x="1023256" y="1387928"/>
                  </a:cubicBezTo>
                  <a:cubicBezTo>
                    <a:pt x="1012370" y="1328057"/>
                    <a:pt x="985157" y="1308099"/>
                    <a:pt x="979714" y="1268185"/>
                  </a:cubicBezTo>
                  <a:cubicBezTo>
                    <a:pt x="974271" y="1228271"/>
                    <a:pt x="992413" y="1184728"/>
                    <a:pt x="990599" y="1148442"/>
                  </a:cubicBezTo>
                  <a:cubicBezTo>
                    <a:pt x="988785" y="1112156"/>
                    <a:pt x="985157" y="1064985"/>
                    <a:pt x="968828" y="1050471"/>
                  </a:cubicBezTo>
                  <a:cubicBezTo>
                    <a:pt x="952500" y="1035957"/>
                    <a:pt x="905328" y="1063171"/>
                    <a:pt x="892628" y="1061357"/>
                  </a:cubicBezTo>
                  <a:cubicBezTo>
                    <a:pt x="879928" y="1059543"/>
                    <a:pt x="919842" y="1032328"/>
                    <a:pt x="892628" y="1039585"/>
                  </a:cubicBezTo>
                  <a:cubicBezTo>
                    <a:pt x="865414" y="1046842"/>
                    <a:pt x="809171" y="1099456"/>
                    <a:pt x="729342" y="1104899"/>
                  </a:cubicBezTo>
                  <a:cubicBezTo>
                    <a:pt x="649513" y="1110342"/>
                    <a:pt x="502556" y="1103085"/>
                    <a:pt x="413656" y="1072242"/>
                  </a:cubicBezTo>
                  <a:cubicBezTo>
                    <a:pt x="324756" y="1041399"/>
                    <a:pt x="248556" y="959756"/>
                    <a:pt x="195942" y="919842"/>
                  </a:cubicBezTo>
                  <a:cubicBezTo>
                    <a:pt x="143328" y="879928"/>
                    <a:pt x="127000" y="870857"/>
                    <a:pt x="97971" y="832757"/>
                  </a:cubicBezTo>
                  <a:cubicBezTo>
                    <a:pt x="68942" y="794657"/>
                    <a:pt x="34471" y="742042"/>
                    <a:pt x="21771" y="691242"/>
                  </a:cubicBezTo>
                  <a:cubicBezTo>
                    <a:pt x="9071" y="640442"/>
                    <a:pt x="0" y="564243"/>
                    <a:pt x="21771" y="527957"/>
                  </a:cubicBezTo>
                  <a:cubicBezTo>
                    <a:pt x="43542" y="491671"/>
                    <a:pt x="94342" y="491671"/>
                    <a:pt x="152399" y="473528"/>
                  </a:cubicBezTo>
                  <a:cubicBezTo>
                    <a:pt x="210456" y="455385"/>
                    <a:pt x="297543" y="420913"/>
                    <a:pt x="370114" y="419099"/>
                  </a:cubicBezTo>
                  <a:cubicBezTo>
                    <a:pt x="442685" y="417285"/>
                    <a:pt x="511628" y="426356"/>
                    <a:pt x="587828" y="462642"/>
                  </a:cubicBezTo>
                  <a:cubicBezTo>
                    <a:pt x="664028" y="498928"/>
                    <a:pt x="780143" y="611414"/>
                    <a:pt x="827314" y="636814"/>
                  </a:cubicBezTo>
                  <a:cubicBezTo>
                    <a:pt x="874485" y="662214"/>
                    <a:pt x="870856" y="615042"/>
                    <a:pt x="870856" y="615042"/>
                  </a:cubicBezTo>
                  <a:cubicBezTo>
                    <a:pt x="903513" y="598713"/>
                    <a:pt x="994227" y="562428"/>
                    <a:pt x="1023256" y="538842"/>
                  </a:cubicBezTo>
                  <a:cubicBezTo>
                    <a:pt x="1052285" y="515256"/>
                    <a:pt x="1046842" y="491671"/>
                    <a:pt x="1045028" y="473528"/>
                  </a:cubicBezTo>
                  <a:cubicBezTo>
                    <a:pt x="1043214" y="455385"/>
                    <a:pt x="1034143" y="439057"/>
                    <a:pt x="1012371" y="429985"/>
                  </a:cubicBezTo>
                  <a:cubicBezTo>
                    <a:pt x="990600" y="420914"/>
                    <a:pt x="943428" y="413656"/>
                    <a:pt x="914399" y="419099"/>
                  </a:cubicBezTo>
                  <a:cubicBezTo>
                    <a:pt x="885370" y="424542"/>
                    <a:pt x="865413" y="460828"/>
                    <a:pt x="838199" y="462642"/>
                  </a:cubicBezTo>
                  <a:cubicBezTo>
                    <a:pt x="810985" y="464456"/>
                    <a:pt x="767442" y="457199"/>
                    <a:pt x="751114" y="429985"/>
                  </a:cubicBezTo>
                  <a:cubicBezTo>
                    <a:pt x="734786" y="402771"/>
                    <a:pt x="723900" y="332014"/>
                    <a:pt x="740228" y="299357"/>
                  </a:cubicBezTo>
                  <a:cubicBezTo>
                    <a:pt x="756556" y="266700"/>
                    <a:pt x="809171" y="252185"/>
                    <a:pt x="849085" y="234042"/>
                  </a:cubicBezTo>
                  <a:cubicBezTo>
                    <a:pt x="888999" y="215899"/>
                    <a:pt x="932543" y="197756"/>
                    <a:pt x="979714" y="190499"/>
                  </a:cubicBezTo>
                  <a:cubicBezTo>
                    <a:pt x="1026886" y="183242"/>
                    <a:pt x="1090385" y="195942"/>
                    <a:pt x="1132114" y="190499"/>
                  </a:cubicBezTo>
                  <a:cubicBezTo>
                    <a:pt x="1173843" y="185056"/>
                    <a:pt x="1190171" y="179613"/>
                    <a:pt x="1230085" y="157842"/>
                  </a:cubicBezTo>
                  <a:cubicBezTo>
                    <a:pt x="1269999" y="136071"/>
                    <a:pt x="1315356" y="81642"/>
                    <a:pt x="1371599" y="59871"/>
                  </a:cubicBezTo>
                  <a:cubicBezTo>
                    <a:pt x="1427842" y="38100"/>
                    <a:pt x="1505856" y="34471"/>
                    <a:pt x="1567542" y="27214"/>
                  </a:cubicBezTo>
                  <a:cubicBezTo>
                    <a:pt x="1629228" y="19957"/>
                    <a:pt x="1689100" y="18142"/>
                    <a:pt x="1741714" y="16328"/>
                  </a:cubicBezTo>
                  <a:cubicBezTo>
                    <a:pt x="1794328" y="14514"/>
                    <a:pt x="1837871" y="0"/>
                    <a:pt x="1883228" y="16328"/>
                  </a:cubicBezTo>
                  <a:cubicBezTo>
                    <a:pt x="1928585" y="32656"/>
                    <a:pt x="1973942" y="88899"/>
                    <a:pt x="2013856" y="114299"/>
                  </a:cubicBezTo>
                  <a:cubicBezTo>
                    <a:pt x="2053770" y="139699"/>
                    <a:pt x="2091871" y="154214"/>
                    <a:pt x="2122714" y="168728"/>
                  </a:cubicBezTo>
                  <a:cubicBezTo>
                    <a:pt x="2153557" y="183242"/>
                    <a:pt x="2168071" y="188685"/>
                    <a:pt x="2198914" y="201385"/>
                  </a:cubicBezTo>
                  <a:cubicBezTo>
                    <a:pt x="2229757" y="214085"/>
                    <a:pt x="2276928" y="226785"/>
                    <a:pt x="2307771" y="244928"/>
                  </a:cubicBezTo>
                  <a:cubicBezTo>
                    <a:pt x="2338614" y="263071"/>
                    <a:pt x="2365828" y="286656"/>
                    <a:pt x="2383971" y="310242"/>
                  </a:cubicBezTo>
                  <a:cubicBezTo>
                    <a:pt x="2402114" y="333828"/>
                    <a:pt x="2418442" y="350156"/>
                    <a:pt x="2416628" y="386442"/>
                  </a:cubicBezTo>
                  <a:cubicBezTo>
                    <a:pt x="2414814" y="422728"/>
                    <a:pt x="2393042" y="500743"/>
                    <a:pt x="2373085" y="527957"/>
                  </a:cubicBezTo>
                  <a:cubicBezTo>
                    <a:pt x="2353128" y="555171"/>
                    <a:pt x="2316842" y="546100"/>
                    <a:pt x="2296885" y="549728"/>
                  </a:cubicBezTo>
                  <a:cubicBezTo>
                    <a:pt x="2276928" y="553356"/>
                    <a:pt x="2242456" y="535214"/>
                    <a:pt x="2253342" y="549728"/>
                  </a:cubicBezTo>
                  <a:cubicBezTo>
                    <a:pt x="2264228" y="564242"/>
                    <a:pt x="2318656" y="638628"/>
                    <a:pt x="2362199" y="636814"/>
                  </a:cubicBezTo>
                  <a:cubicBezTo>
                    <a:pt x="2405742" y="635000"/>
                    <a:pt x="2449285" y="571499"/>
                    <a:pt x="2514599" y="538842"/>
                  </a:cubicBezTo>
                  <a:cubicBezTo>
                    <a:pt x="2579913" y="506185"/>
                    <a:pt x="2645228" y="466271"/>
                    <a:pt x="2754085" y="440871"/>
                  </a:cubicBezTo>
                  <a:cubicBezTo>
                    <a:pt x="2862942" y="415471"/>
                    <a:pt x="3089728" y="406399"/>
                    <a:pt x="3167742" y="386442"/>
                  </a:cubicBezTo>
                  <a:cubicBezTo>
                    <a:pt x="3245756" y="366485"/>
                    <a:pt x="3193142" y="328385"/>
                    <a:pt x="3222171" y="321128"/>
                  </a:cubicBezTo>
                  <a:cubicBezTo>
                    <a:pt x="3251200" y="313871"/>
                    <a:pt x="3303814" y="350156"/>
                    <a:pt x="3341914" y="342899"/>
                  </a:cubicBezTo>
                  <a:cubicBezTo>
                    <a:pt x="3380014" y="335642"/>
                    <a:pt x="3418114" y="279399"/>
                    <a:pt x="3450771" y="277585"/>
                  </a:cubicBezTo>
                  <a:cubicBezTo>
                    <a:pt x="3483428" y="275771"/>
                    <a:pt x="3463470" y="322943"/>
                    <a:pt x="3537856" y="332014"/>
                  </a:cubicBezTo>
                  <a:cubicBezTo>
                    <a:pt x="3612242" y="341085"/>
                    <a:pt x="3784599" y="339271"/>
                    <a:pt x="3897085" y="332014"/>
                  </a:cubicBezTo>
                  <a:cubicBezTo>
                    <a:pt x="4009571" y="324757"/>
                    <a:pt x="4134757" y="290285"/>
                    <a:pt x="4212771" y="288471"/>
                  </a:cubicBezTo>
                  <a:cubicBezTo>
                    <a:pt x="4290785" y="286657"/>
                    <a:pt x="4290785" y="328385"/>
                    <a:pt x="4365171" y="321128"/>
                  </a:cubicBezTo>
                  <a:cubicBezTo>
                    <a:pt x="4439557" y="313871"/>
                    <a:pt x="4552042" y="252185"/>
                    <a:pt x="4659085" y="244928"/>
                  </a:cubicBezTo>
                  <a:cubicBezTo>
                    <a:pt x="4766128" y="237671"/>
                    <a:pt x="4862285" y="279399"/>
                    <a:pt x="5007428" y="277585"/>
                  </a:cubicBezTo>
                  <a:cubicBezTo>
                    <a:pt x="5152571" y="275771"/>
                    <a:pt x="5370285" y="241299"/>
                    <a:pt x="5529942" y="234042"/>
                  </a:cubicBezTo>
                  <a:cubicBezTo>
                    <a:pt x="5689599" y="226785"/>
                    <a:pt x="5843814" y="235856"/>
                    <a:pt x="5965371" y="234042"/>
                  </a:cubicBezTo>
                  <a:cubicBezTo>
                    <a:pt x="6086928" y="232228"/>
                    <a:pt x="6193971" y="234043"/>
                    <a:pt x="6259285" y="223157"/>
                  </a:cubicBezTo>
                  <a:cubicBezTo>
                    <a:pt x="6324599" y="212271"/>
                    <a:pt x="6313713" y="177799"/>
                    <a:pt x="6357256" y="168728"/>
                  </a:cubicBezTo>
                  <a:cubicBezTo>
                    <a:pt x="6400799" y="159657"/>
                    <a:pt x="6460671" y="170542"/>
                    <a:pt x="6520542" y="168728"/>
                  </a:cubicBezTo>
                  <a:cubicBezTo>
                    <a:pt x="6580413" y="166914"/>
                    <a:pt x="6602185" y="179613"/>
                    <a:pt x="6716485" y="157842"/>
                  </a:cubicBezTo>
                  <a:cubicBezTo>
                    <a:pt x="6830785" y="136071"/>
                    <a:pt x="7079342" y="59870"/>
                    <a:pt x="7206342" y="38099"/>
                  </a:cubicBezTo>
                  <a:cubicBezTo>
                    <a:pt x="7333342" y="16328"/>
                    <a:pt x="7413171" y="23585"/>
                    <a:pt x="7478485" y="27214"/>
                  </a:cubicBezTo>
                  <a:cubicBezTo>
                    <a:pt x="7543799" y="30843"/>
                    <a:pt x="7549242" y="54428"/>
                    <a:pt x="7598228" y="59871"/>
                  </a:cubicBezTo>
                  <a:cubicBezTo>
                    <a:pt x="7647214" y="65314"/>
                    <a:pt x="7710713" y="61685"/>
                    <a:pt x="7772399" y="59871"/>
                  </a:cubicBezTo>
                  <a:cubicBezTo>
                    <a:pt x="7834085" y="58057"/>
                    <a:pt x="7895771" y="48985"/>
                    <a:pt x="7968342" y="48985"/>
                  </a:cubicBezTo>
                  <a:cubicBezTo>
                    <a:pt x="8040913" y="48985"/>
                    <a:pt x="8162471" y="41728"/>
                    <a:pt x="8207828" y="59871"/>
                  </a:cubicBezTo>
                  <a:cubicBezTo>
                    <a:pt x="8253185" y="78014"/>
                    <a:pt x="8218714" y="136071"/>
                    <a:pt x="8240485" y="157842"/>
                  </a:cubicBezTo>
                  <a:cubicBezTo>
                    <a:pt x="8262256" y="179613"/>
                    <a:pt x="8294913" y="148770"/>
                    <a:pt x="8338456" y="190499"/>
                  </a:cubicBezTo>
                  <a:cubicBezTo>
                    <a:pt x="8381999" y="232228"/>
                    <a:pt x="8447313" y="342900"/>
                    <a:pt x="8501742" y="408214"/>
                  </a:cubicBezTo>
                  <a:cubicBezTo>
                    <a:pt x="8556171" y="473528"/>
                    <a:pt x="8635999" y="482599"/>
                    <a:pt x="8665028" y="582385"/>
                  </a:cubicBezTo>
                  <a:cubicBezTo>
                    <a:pt x="8694057" y="682171"/>
                    <a:pt x="8679543" y="847271"/>
                    <a:pt x="8675914" y="1006928"/>
                  </a:cubicBezTo>
                  <a:cubicBezTo>
                    <a:pt x="8672285" y="1166585"/>
                    <a:pt x="8655956" y="1413328"/>
                    <a:pt x="8643256" y="1540328"/>
                  </a:cubicBezTo>
                  <a:cubicBezTo>
                    <a:pt x="8630556" y="1667328"/>
                    <a:pt x="8616042" y="1658257"/>
                    <a:pt x="8599714" y="1768928"/>
                  </a:cubicBezTo>
                  <a:cubicBezTo>
                    <a:pt x="8583386" y="1879599"/>
                    <a:pt x="8556171" y="2051957"/>
                    <a:pt x="8545285" y="2204357"/>
                  </a:cubicBezTo>
                  <a:cubicBezTo>
                    <a:pt x="8534399" y="2356757"/>
                    <a:pt x="8528956" y="2578100"/>
                    <a:pt x="8534399" y="2683328"/>
                  </a:cubicBezTo>
                  <a:cubicBezTo>
                    <a:pt x="8539842" y="2788556"/>
                    <a:pt x="8583385" y="2775856"/>
                    <a:pt x="8577942" y="2835728"/>
                  </a:cubicBezTo>
                  <a:cubicBezTo>
                    <a:pt x="8572499" y="2895600"/>
                    <a:pt x="8516256" y="2968171"/>
                    <a:pt x="8501742" y="3042557"/>
                  </a:cubicBezTo>
                  <a:cubicBezTo>
                    <a:pt x="8487228" y="3116943"/>
                    <a:pt x="8498113" y="3225799"/>
                    <a:pt x="8490856" y="3282042"/>
                  </a:cubicBezTo>
                  <a:cubicBezTo>
                    <a:pt x="8483599" y="3338285"/>
                    <a:pt x="8467270" y="3365500"/>
                    <a:pt x="8458199" y="3380014"/>
                  </a:cubicBezTo>
                  <a:cubicBezTo>
                    <a:pt x="8449128" y="3394528"/>
                    <a:pt x="8445499" y="3356428"/>
                    <a:pt x="8436428" y="3369128"/>
                  </a:cubicBezTo>
                  <a:cubicBezTo>
                    <a:pt x="8427357" y="3381828"/>
                    <a:pt x="8423728" y="3427186"/>
                    <a:pt x="8403771" y="3456214"/>
                  </a:cubicBezTo>
                  <a:cubicBezTo>
                    <a:pt x="8383814" y="3485243"/>
                    <a:pt x="8325757" y="3494313"/>
                    <a:pt x="8316685" y="3543299"/>
                  </a:cubicBezTo>
                  <a:cubicBezTo>
                    <a:pt x="8307613" y="3592285"/>
                    <a:pt x="8356599" y="3702957"/>
                    <a:pt x="8349342" y="3750128"/>
                  </a:cubicBezTo>
                  <a:cubicBezTo>
                    <a:pt x="8342085" y="3797300"/>
                    <a:pt x="8289471" y="3775528"/>
                    <a:pt x="8273142" y="3826328"/>
                  </a:cubicBezTo>
                  <a:cubicBezTo>
                    <a:pt x="8256814" y="3877128"/>
                    <a:pt x="8254999" y="3993242"/>
                    <a:pt x="8251371" y="4054928"/>
                  </a:cubicBezTo>
                  <a:cubicBezTo>
                    <a:pt x="8247743" y="4116614"/>
                    <a:pt x="8253185" y="4152899"/>
                    <a:pt x="8251371" y="4196442"/>
                  </a:cubicBezTo>
                  <a:cubicBezTo>
                    <a:pt x="8249557" y="4239985"/>
                    <a:pt x="8247742" y="4290785"/>
                    <a:pt x="8240485" y="4316185"/>
                  </a:cubicBezTo>
                  <a:cubicBezTo>
                    <a:pt x="8233228" y="4341585"/>
                    <a:pt x="8213271" y="4330699"/>
                    <a:pt x="8207828" y="4348842"/>
                  </a:cubicBezTo>
                  <a:cubicBezTo>
                    <a:pt x="8202385" y="4366985"/>
                    <a:pt x="8207828" y="4425042"/>
                    <a:pt x="8207828" y="4425042"/>
                  </a:cubicBezTo>
                  <a:cubicBezTo>
                    <a:pt x="8207828" y="4463142"/>
                    <a:pt x="8206014" y="4515756"/>
                    <a:pt x="8207828" y="4577442"/>
                  </a:cubicBezTo>
                  <a:cubicBezTo>
                    <a:pt x="8209642" y="4639128"/>
                    <a:pt x="8216900" y="4713514"/>
                    <a:pt x="8218714" y="4795157"/>
                  </a:cubicBezTo>
                  <a:cubicBezTo>
                    <a:pt x="8220528" y="4876800"/>
                    <a:pt x="8215086" y="4989285"/>
                    <a:pt x="8218714" y="5067299"/>
                  </a:cubicBezTo>
                  <a:cubicBezTo>
                    <a:pt x="8222342" y="5145313"/>
                    <a:pt x="8245928" y="5217885"/>
                    <a:pt x="8240485" y="5263242"/>
                  </a:cubicBezTo>
                  <a:cubicBezTo>
                    <a:pt x="8235042" y="5308599"/>
                    <a:pt x="8198756" y="5304971"/>
                    <a:pt x="8186056" y="5339442"/>
                  </a:cubicBezTo>
                  <a:cubicBezTo>
                    <a:pt x="8173356" y="5373914"/>
                    <a:pt x="8193313" y="5442857"/>
                    <a:pt x="8164285" y="5470071"/>
                  </a:cubicBezTo>
                  <a:cubicBezTo>
                    <a:pt x="8135257" y="5497285"/>
                    <a:pt x="8064499" y="5509985"/>
                    <a:pt x="8011885" y="5502728"/>
                  </a:cubicBezTo>
                  <a:cubicBezTo>
                    <a:pt x="7959271" y="5495471"/>
                    <a:pt x="7888513" y="5446485"/>
                    <a:pt x="7848599" y="5426528"/>
                  </a:cubicBezTo>
                  <a:cubicBezTo>
                    <a:pt x="7808685" y="5406571"/>
                    <a:pt x="7790542" y="5395685"/>
                    <a:pt x="7772399" y="5382985"/>
                  </a:cubicBezTo>
                  <a:cubicBezTo>
                    <a:pt x="7754256" y="5370285"/>
                    <a:pt x="7734299" y="5370285"/>
                    <a:pt x="7739742" y="5350328"/>
                  </a:cubicBezTo>
                  <a:cubicBezTo>
                    <a:pt x="7745185" y="5330371"/>
                    <a:pt x="7785099" y="5315856"/>
                    <a:pt x="7805056" y="5263242"/>
                  </a:cubicBezTo>
                  <a:cubicBezTo>
                    <a:pt x="7825013" y="5210628"/>
                    <a:pt x="7837714" y="5118099"/>
                    <a:pt x="7859485" y="5034642"/>
                  </a:cubicBezTo>
                  <a:cubicBezTo>
                    <a:pt x="7881257" y="4951185"/>
                    <a:pt x="7930242" y="4864099"/>
                    <a:pt x="7935685" y="4762499"/>
                  </a:cubicBezTo>
                  <a:cubicBezTo>
                    <a:pt x="7941128" y="4660899"/>
                    <a:pt x="7924799" y="4517571"/>
                    <a:pt x="7892142" y="4425042"/>
                  </a:cubicBezTo>
                  <a:cubicBezTo>
                    <a:pt x="7859485" y="4332514"/>
                    <a:pt x="7772399" y="4287156"/>
                    <a:pt x="7739742" y="4207328"/>
                  </a:cubicBezTo>
                  <a:cubicBezTo>
                    <a:pt x="7707085" y="4127500"/>
                    <a:pt x="7701642" y="4034971"/>
                    <a:pt x="7696199" y="3946071"/>
                  </a:cubicBezTo>
                  <a:cubicBezTo>
                    <a:pt x="7690756" y="3857171"/>
                    <a:pt x="7708899" y="3762828"/>
                    <a:pt x="7707085" y="3673928"/>
                  </a:cubicBezTo>
                  <a:cubicBezTo>
                    <a:pt x="7705271" y="3585028"/>
                    <a:pt x="7690757" y="3490685"/>
                    <a:pt x="7685314" y="3412671"/>
                  </a:cubicBezTo>
                  <a:cubicBezTo>
                    <a:pt x="7679871" y="3334657"/>
                    <a:pt x="7683500" y="3254828"/>
                    <a:pt x="7674428" y="3205842"/>
                  </a:cubicBezTo>
                  <a:cubicBezTo>
                    <a:pt x="7665356" y="3156856"/>
                    <a:pt x="7650842" y="3124200"/>
                    <a:pt x="7630885" y="3118757"/>
                  </a:cubicBezTo>
                  <a:cubicBezTo>
                    <a:pt x="7610928" y="3113314"/>
                    <a:pt x="7565571" y="3138714"/>
                    <a:pt x="7554685" y="3173185"/>
                  </a:cubicBezTo>
                  <a:cubicBezTo>
                    <a:pt x="7543799" y="3207656"/>
                    <a:pt x="7581899" y="3292928"/>
                    <a:pt x="7565571" y="3325585"/>
                  </a:cubicBezTo>
                  <a:cubicBezTo>
                    <a:pt x="7549243" y="3358242"/>
                    <a:pt x="7473043" y="3370942"/>
                    <a:pt x="7456714" y="3369128"/>
                  </a:cubicBezTo>
                  <a:cubicBezTo>
                    <a:pt x="7440385" y="3367314"/>
                    <a:pt x="7483928" y="3320142"/>
                    <a:pt x="7467599" y="3314699"/>
                  </a:cubicBezTo>
                  <a:cubicBezTo>
                    <a:pt x="7451270" y="3309256"/>
                    <a:pt x="7369628" y="3312885"/>
                    <a:pt x="7358742" y="3336471"/>
                  </a:cubicBezTo>
                  <a:cubicBezTo>
                    <a:pt x="7347856" y="3360057"/>
                    <a:pt x="7409542" y="3416300"/>
                    <a:pt x="7402285" y="3456214"/>
                  </a:cubicBezTo>
                  <a:cubicBezTo>
                    <a:pt x="7395028" y="3496128"/>
                    <a:pt x="7333342" y="3534229"/>
                    <a:pt x="7315199" y="3575957"/>
                  </a:cubicBezTo>
                  <a:cubicBezTo>
                    <a:pt x="7297056" y="3617685"/>
                    <a:pt x="7300685" y="3664857"/>
                    <a:pt x="7293428" y="3706585"/>
                  </a:cubicBezTo>
                  <a:cubicBezTo>
                    <a:pt x="7286171" y="3748314"/>
                    <a:pt x="7278913" y="3784599"/>
                    <a:pt x="7271656" y="3826328"/>
                  </a:cubicBezTo>
                  <a:cubicBezTo>
                    <a:pt x="7264399" y="3868057"/>
                    <a:pt x="7269842" y="3900714"/>
                    <a:pt x="7249885" y="3956957"/>
                  </a:cubicBezTo>
                  <a:cubicBezTo>
                    <a:pt x="7229928" y="4013200"/>
                    <a:pt x="7175500" y="4094842"/>
                    <a:pt x="7151914" y="4163785"/>
                  </a:cubicBezTo>
                  <a:cubicBezTo>
                    <a:pt x="7128328" y="4232728"/>
                    <a:pt x="7130142" y="4288971"/>
                    <a:pt x="7108371" y="4370614"/>
                  </a:cubicBezTo>
                  <a:cubicBezTo>
                    <a:pt x="7086600" y="4452257"/>
                    <a:pt x="7035799" y="4591956"/>
                    <a:pt x="7021285" y="4653642"/>
                  </a:cubicBezTo>
                  <a:cubicBezTo>
                    <a:pt x="7006771" y="4715328"/>
                    <a:pt x="7032171" y="4717142"/>
                    <a:pt x="7021285" y="4740728"/>
                  </a:cubicBezTo>
                  <a:cubicBezTo>
                    <a:pt x="7010399" y="4764314"/>
                    <a:pt x="6984999" y="4769757"/>
                    <a:pt x="6955971" y="4795157"/>
                  </a:cubicBezTo>
                  <a:cubicBezTo>
                    <a:pt x="6926943" y="4820557"/>
                    <a:pt x="6888843" y="4874985"/>
                    <a:pt x="6847114" y="4893128"/>
                  </a:cubicBezTo>
                  <a:cubicBezTo>
                    <a:pt x="6805385" y="4911271"/>
                    <a:pt x="6747328" y="4904014"/>
                    <a:pt x="6705599" y="4904014"/>
                  </a:cubicBezTo>
                  <a:cubicBezTo>
                    <a:pt x="6663870" y="4904014"/>
                    <a:pt x="6602185" y="4918528"/>
                    <a:pt x="6596742" y="4893128"/>
                  </a:cubicBezTo>
                  <a:cubicBezTo>
                    <a:pt x="6591299" y="4867728"/>
                    <a:pt x="6642099" y="4833257"/>
                    <a:pt x="6672942" y="4751614"/>
                  </a:cubicBezTo>
                  <a:cubicBezTo>
                    <a:pt x="6703785" y="4669971"/>
                    <a:pt x="6752770" y="4508500"/>
                    <a:pt x="6781799" y="4403271"/>
                  </a:cubicBezTo>
                  <a:cubicBezTo>
                    <a:pt x="6810828" y="4298042"/>
                    <a:pt x="6848928" y="4200071"/>
                    <a:pt x="6847114" y="4120242"/>
                  </a:cubicBezTo>
                  <a:cubicBezTo>
                    <a:pt x="6845300" y="4040413"/>
                    <a:pt x="6785428" y="3987799"/>
                    <a:pt x="6770914" y="3924299"/>
                  </a:cubicBezTo>
                  <a:cubicBezTo>
                    <a:pt x="6756400" y="3860799"/>
                    <a:pt x="6761842" y="3799113"/>
                    <a:pt x="6760028" y="3739242"/>
                  </a:cubicBezTo>
                  <a:cubicBezTo>
                    <a:pt x="6758214" y="3679371"/>
                    <a:pt x="6761842" y="3624942"/>
                    <a:pt x="6760028" y="3565071"/>
                  </a:cubicBezTo>
                  <a:cubicBezTo>
                    <a:pt x="6758214" y="3505200"/>
                    <a:pt x="6758213" y="3423557"/>
                    <a:pt x="6749142" y="3380014"/>
                  </a:cubicBezTo>
                  <a:cubicBezTo>
                    <a:pt x="6740071" y="3336471"/>
                    <a:pt x="6727370" y="3307443"/>
                    <a:pt x="6705599" y="3303814"/>
                  </a:cubicBezTo>
                  <a:cubicBezTo>
                    <a:pt x="6683828" y="3300185"/>
                    <a:pt x="6665685" y="3327399"/>
                    <a:pt x="6618514" y="3358242"/>
                  </a:cubicBezTo>
                  <a:cubicBezTo>
                    <a:pt x="6571343" y="3389085"/>
                    <a:pt x="6504214" y="3439885"/>
                    <a:pt x="6422571" y="3488871"/>
                  </a:cubicBezTo>
                  <a:cubicBezTo>
                    <a:pt x="6340928" y="3537857"/>
                    <a:pt x="6224813" y="3626757"/>
                    <a:pt x="6128656" y="3652157"/>
                  </a:cubicBezTo>
                  <a:cubicBezTo>
                    <a:pt x="6032499" y="3677557"/>
                    <a:pt x="5914571" y="3630385"/>
                    <a:pt x="5845628" y="3641271"/>
                  </a:cubicBezTo>
                  <a:cubicBezTo>
                    <a:pt x="5776685" y="3652157"/>
                    <a:pt x="5758542" y="3706585"/>
                    <a:pt x="5714999" y="3717471"/>
                  </a:cubicBezTo>
                  <a:cubicBezTo>
                    <a:pt x="5671456" y="3728357"/>
                    <a:pt x="5622471" y="3701142"/>
                    <a:pt x="5584371" y="3706585"/>
                  </a:cubicBezTo>
                  <a:cubicBezTo>
                    <a:pt x="5546271" y="3712028"/>
                    <a:pt x="5533571" y="3757385"/>
                    <a:pt x="5486399" y="3750128"/>
                  </a:cubicBezTo>
                  <a:cubicBezTo>
                    <a:pt x="5439228" y="3742871"/>
                    <a:pt x="5370285" y="3673928"/>
                    <a:pt x="5301342" y="3663042"/>
                  </a:cubicBezTo>
                  <a:cubicBezTo>
                    <a:pt x="5232399" y="3652156"/>
                    <a:pt x="5152570" y="3692071"/>
                    <a:pt x="5072742" y="3684814"/>
                  </a:cubicBezTo>
                  <a:cubicBezTo>
                    <a:pt x="4992914" y="3677557"/>
                    <a:pt x="4887685" y="3626756"/>
                    <a:pt x="4822371" y="3619499"/>
                  </a:cubicBezTo>
                  <a:cubicBezTo>
                    <a:pt x="4757057" y="3612242"/>
                    <a:pt x="4737099" y="3648528"/>
                    <a:pt x="4680856" y="3641271"/>
                  </a:cubicBezTo>
                  <a:cubicBezTo>
                    <a:pt x="4624613" y="3634014"/>
                    <a:pt x="4559300" y="3590471"/>
                    <a:pt x="4484914" y="3575957"/>
                  </a:cubicBezTo>
                  <a:cubicBezTo>
                    <a:pt x="4410528" y="3561443"/>
                    <a:pt x="4307113" y="3557814"/>
                    <a:pt x="4234542" y="3554185"/>
                  </a:cubicBezTo>
                  <a:cubicBezTo>
                    <a:pt x="4161971" y="3550556"/>
                    <a:pt x="4111171" y="3539671"/>
                    <a:pt x="4049485" y="3554185"/>
                  </a:cubicBezTo>
                  <a:cubicBezTo>
                    <a:pt x="3987799" y="3568699"/>
                    <a:pt x="3915228" y="3610428"/>
                    <a:pt x="3864428" y="3641271"/>
                  </a:cubicBezTo>
                  <a:cubicBezTo>
                    <a:pt x="3813628" y="3672114"/>
                    <a:pt x="3766457" y="3688442"/>
                    <a:pt x="3744685" y="3750128"/>
                  </a:cubicBezTo>
                  <a:close/>
                </a:path>
              </a:pathLst>
            </a:custGeom>
            <a:blipFill>
              <a:blip r:embed="rId20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50" name="Image 49" descr="211bea43.gif"/>
            <p:cNvPicPr>
              <a:picLocks noChangeAspect="1"/>
            </p:cNvPicPr>
            <p:nvPr/>
          </p:nvPicPr>
          <p:blipFill>
            <a:blip r:embed="rId21" cstate="print">
              <a:lum bright="-10000"/>
            </a:blip>
            <a:stretch>
              <a:fillRect/>
            </a:stretch>
          </p:blipFill>
          <p:spPr>
            <a:xfrm>
              <a:off x="2500298" y="4357694"/>
              <a:ext cx="1536697" cy="1728784"/>
            </a:xfrm>
            <a:prstGeom prst="rect">
              <a:avLst/>
            </a:prstGeom>
          </p:spPr>
        </p:pic>
        <p:sp>
          <p:nvSpPr>
            <p:cNvPr id="51" name="Forme libre 50"/>
            <p:cNvSpPr/>
            <p:nvPr/>
          </p:nvSpPr>
          <p:spPr>
            <a:xfrm flipH="1">
              <a:off x="3528000" y="5020722"/>
              <a:ext cx="3133748" cy="1857364"/>
            </a:xfrm>
            <a:custGeom>
              <a:avLst/>
              <a:gdLst>
                <a:gd name="connsiteX0" fmla="*/ 127000 w 9097433"/>
                <a:gd name="connsiteY0" fmla="*/ 2584450 h 5774267"/>
                <a:gd name="connsiteX1" fmla="*/ 622300 w 9097433"/>
                <a:gd name="connsiteY1" fmla="*/ 2495550 h 5774267"/>
                <a:gd name="connsiteX2" fmla="*/ 622300 w 9097433"/>
                <a:gd name="connsiteY2" fmla="*/ 2495550 h 5774267"/>
                <a:gd name="connsiteX3" fmla="*/ 622300 w 9097433"/>
                <a:gd name="connsiteY3" fmla="*/ 2343150 h 5774267"/>
                <a:gd name="connsiteX4" fmla="*/ 558800 w 9097433"/>
                <a:gd name="connsiteY4" fmla="*/ 2127250 h 5774267"/>
                <a:gd name="connsiteX5" fmla="*/ 520700 w 9097433"/>
                <a:gd name="connsiteY5" fmla="*/ 1974850 h 5774267"/>
                <a:gd name="connsiteX6" fmla="*/ 723900 w 9097433"/>
                <a:gd name="connsiteY6" fmla="*/ 1809750 h 5774267"/>
                <a:gd name="connsiteX7" fmla="*/ 1016000 w 9097433"/>
                <a:gd name="connsiteY7" fmla="*/ 1771650 h 5774267"/>
                <a:gd name="connsiteX8" fmla="*/ 1041400 w 9097433"/>
                <a:gd name="connsiteY8" fmla="*/ 1911350 h 5774267"/>
                <a:gd name="connsiteX9" fmla="*/ 1079500 w 9097433"/>
                <a:gd name="connsiteY9" fmla="*/ 2228850 h 5774267"/>
                <a:gd name="connsiteX10" fmla="*/ 1117600 w 9097433"/>
                <a:gd name="connsiteY10" fmla="*/ 2419350 h 5774267"/>
                <a:gd name="connsiteX11" fmla="*/ 1117600 w 9097433"/>
                <a:gd name="connsiteY11" fmla="*/ 2419350 h 5774267"/>
                <a:gd name="connsiteX12" fmla="*/ 1828800 w 9097433"/>
                <a:gd name="connsiteY12" fmla="*/ 2355850 h 5774267"/>
                <a:gd name="connsiteX13" fmla="*/ 2451100 w 9097433"/>
                <a:gd name="connsiteY13" fmla="*/ 2266950 h 5774267"/>
                <a:gd name="connsiteX14" fmla="*/ 2590800 w 9097433"/>
                <a:gd name="connsiteY14" fmla="*/ 2254250 h 5774267"/>
                <a:gd name="connsiteX15" fmla="*/ 2590800 w 9097433"/>
                <a:gd name="connsiteY15" fmla="*/ 2127250 h 5774267"/>
                <a:gd name="connsiteX16" fmla="*/ 2565400 w 9097433"/>
                <a:gd name="connsiteY16" fmla="*/ 1746250 h 5774267"/>
                <a:gd name="connsiteX17" fmla="*/ 2501900 w 9097433"/>
                <a:gd name="connsiteY17" fmla="*/ 1250950 h 5774267"/>
                <a:gd name="connsiteX18" fmla="*/ 2501900 w 9097433"/>
                <a:gd name="connsiteY18" fmla="*/ 1238250 h 5774267"/>
                <a:gd name="connsiteX19" fmla="*/ 2654300 w 9097433"/>
                <a:gd name="connsiteY19" fmla="*/ 1149350 h 5774267"/>
                <a:gd name="connsiteX20" fmla="*/ 2908300 w 9097433"/>
                <a:gd name="connsiteY20" fmla="*/ 1162050 h 5774267"/>
                <a:gd name="connsiteX21" fmla="*/ 3124200 w 9097433"/>
                <a:gd name="connsiteY21" fmla="*/ 1403350 h 5774267"/>
                <a:gd name="connsiteX22" fmla="*/ 3175000 w 9097433"/>
                <a:gd name="connsiteY22" fmla="*/ 1771650 h 5774267"/>
                <a:gd name="connsiteX23" fmla="*/ 3162300 w 9097433"/>
                <a:gd name="connsiteY23" fmla="*/ 2152650 h 5774267"/>
                <a:gd name="connsiteX24" fmla="*/ 3162300 w 9097433"/>
                <a:gd name="connsiteY24" fmla="*/ 2152650 h 5774267"/>
                <a:gd name="connsiteX25" fmla="*/ 3695700 w 9097433"/>
                <a:gd name="connsiteY25" fmla="*/ 2051050 h 5774267"/>
                <a:gd name="connsiteX26" fmla="*/ 4089400 w 9097433"/>
                <a:gd name="connsiteY26" fmla="*/ 2012950 h 5774267"/>
                <a:gd name="connsiteX27" fmla="*/ 4089400 w 9097433"/>
                <a:gd name="connsiteY27" fmla="*/ 2012950 h 5774267"/>
                <a:gd name="connsiteX28" fmla="*/ 4025900 w 9097433"/>
                <a:gd name="connsiteY28" fmla="*/ 1428750 h 5774267"/>
                <a:gd name="connsiteX29" fmla="*/ 3937000 w 9097433"/>
                <a:gd name="connsiteY29" fmla="*/ 641350 h 5774267"/>
                <a:gd name="connsiteX30" fmla="*/ 3898900 w 9097433"/>
                <a:gd name="connsiteY30" fmla="*/ 234950 h 5774267"/>
                <a:gd name="connsiteX31" fmla="*/ 3937000 w 9097433"/>
                <a:gd name="connsiteY31" fmla="*/ 133350 h 5774267"/>
                <a:gd name="connsiteX32" fmla="*/ 4076700 w 9097433"/>
                <a:gd name="connsiteY32" fmla="*/ 57150 h 5774267"/>
                <a:gd name="connsiteX33" fmla="*/ 4254500 w 9097433"/>
                <a:gd name="connsiteY33" fmla="*/ 6350 h 5774267"/>
                <a:gd name="connsiteX34" fmla="*/ 4457700 w 9097433"/>
                <a:gd name="connsiteY34" fmla="*/ 95250 h 5774267"/>
                <a:gd name="connsiteX35" fmla="*/ 4597400 w 9097433"/>
                <a:gd name="connsiteY35" fmla="*/ 425450 h 5774267"/>
                <a:gd name="connsiteX36" fmla="*/ 4584700 w 9097433"/>
                <a:gd name="connsiteY36" fmla="*/ 1085850 h 5774267"/>
                <a:gd name="connsiteX37" fmla="*/ 4635500 w 9097433"/>
                <a:gd name="connsiteY37" fmla="*/ 1517650 h 5774267"/>
                <a:gd name="connsiteX38" fmla="*/ 4673600 w 9097433"/>
                <a:gd name="connsiteY38" fmla="*/ 1898650 h 5774267"/>
                <a:gd name="connsiteX39" fmla="*/ 4673600 w 9097433"/>
                <a:gd name="connsiteY39" fmla="*/ 1898650 h 5774267"/>
                <a:gd name="connsiteX40" fmla="*/ 4826000 w 9097433"/>
                <a:gd name="connsiteY40" fmla="*/ 1898650 h 5774267"/>
                <a:gd name="connsiteX41" fmla="*/ 5067300 w 9097433"/>
                <a:gd name="connsiteY41" fmla="*/ 1835150 h 5774267"/>
                <a:gd name="connsiteX42" fmla="*/ 5168900 w 9097433"/>
                <a:gd name="connsiteY42" fmla="*/ 2012950 h 5774267"/>
                <a:gd name="connsiteX43" fmla="*/ 5232400 w 9097433"/>
                <a:gd name="connsiteY43" fmla="*/ 2165350 h 5774267"/>
                <a:gd name="connsiteX44" fmla="*/ 5181600 w 9097433"/>
                <a:gd name="connsiteY44" fmla="*/ 2368550 h 5774267"/>
                <a:gd name="connsiteX45" fmla="*/ 5181600 w 9097433"/>
                <a:gd name="connsiteY45" fmla="*/ 2355850 h 5774267"/>
                <a:gd name="connsiteX46" fmla="*/ 4876800 w 9097433"/>
                <a:gd name="connsiteY46" fmla="*/ 2368550 h 5774267"/>
                <a:gd name="connsiteX47" fmla="*/ 4699000 w 9097433"/>
                <a:gd name="connsiteY47" fmla="*/ 2355850 h 5774267"/>
                <a:gd name="connsiteX48" fmla="*/ 4699000 w 9097433"/>
                <a:gd name="connsiteY48" fmla="*/ 2368550 h 5774267"/>
                <a:gd name="connsiteX49" fmla="*/ 4724400 w 9097433"/>
                <a:gd name="connsiteY49" fmla="*/ 2838450 h 5774267"/>
                <a:gd name="connsiteX50" fmla="*/ 4699000 w 9097433"/>
                <a:gd name="connsiteY50" fmla="*/ 3473450 h 5774267"/>
                <a:gd name="connsiteX51" fmla="*/ 4686300 w 9097433"/>
                <a:gd name="connsiteY51" fmla="*/ 3930650 h 5774267"/>
                <a:gd name="connsiteX52" fmla="*/ 4699000 w 9097433"/>
                <a:gd name="connsiteY52" fmla="*/ 3930650 h 5774267"/>
                <a:gd name="connsiteX53" fmla="*/ 5118100 w 9097433"/>
                <a:gd name="connsiteY53" fmla="*/ 3930650 h 5774267"/>
                <a:gd name="connsiteX54" fmla="*/ 5562600 w 9097433"/>
                <a:gd name="connsiteY54" fmla="*/ 3943350 h 5774267"/>
                <a:gd name="connsiteX55" fmla="*/ 5956300 w 9097433"/>
                <a:gd name="connsiteY55" fmla="*/ 3943350 h 5774267"/>
                <a:gd name="connsiteX56" fmla="*/ 5956300 w 9097433"/>
                <a:gd name="connsiteY56" fmla="*/ 3943350 h 5774267"/>
                <a:gd name="connsiteX57" fmla="*/ 6019800 w 9097433"/>
                <a:gd name="connsiteY57" fmla="*/ 3600450 h 5774267"/>
                <a:gd name="connsiteX58" fmla="*/ 6210300 w 9097433"/>
                <a:gd name="connsiteY58" fmla="*/ 2914650 h 5774267"/>
                <a:gd name="connsiteX59" fmla="*/ 6426200 w 9097433"/>
                <a:gd name="connsiteY59" fmla="*/ 2038350 h 5774267"/>
                <a:gd name="connsiteX60" fmla="*/ 6565900 w 9097433"/>
                <a:gd name="connsiteY60" fmla="*/ 1619250 h 5774267"/>
                <a:gd name="connsiteX61" fmla="*/ 6578600 w 9097433"/>
                <a:gd name="connsiteY61" fmla="*/ 1568450 h 5774267"/>
                <a:gd name="connsiteX62" fmla="*/ 6832600 w 9097433"/>
                <a:gd name="connsiteY62" fmla="*/ 1492250 h 5774267"/>
                <a:gd name="connsiteX63" fmla="*/ 7061200 w 9097433"/>
                <a:gd name="connsiteY63" fmla="*/ 1631950 h 5774267"/>
                <a:gd name="connsiteX64" fmla="*/ 7099300 w 9097433"/>
                <a:gd name="connsiteY64" fmla="*/ 1746250 h 5774267"/>
                <a:gd name="connsiteX65" fmla="*/ 7048500 w 9097433"/>
                <a:gd name="connsiteY65" fmla="*/ 2266950 h 5774267"/>
                <a:gd name="connsiteX66" fmla="*/ 6896100 w 9097433"/>
                <a:gd name="connsiteY66" fmla="*/ 3181350 h 5774267"/>
                <a:gd name="connsiteX67" fmla="*/ 6756400 w 9097433"/>
                <a:gd name="connsiteY67" fmla="*/ 3892550 h 5774267"/>
                <a:gd name="connsiteX68" fmla="*/ 6756400 w 9097433"/>
                <a:gd name="connsiteY68" fmla="*/ 3892550 h 5774267"/>
                <a:gd name="connsiteX69" fmla="*/ 7061200 w 9097433"/>
                <a:gd name="connsiteY69" fmla="*/ 3892550 h 5774267"/>
                <a:gd name="connsiteX70" fmla="*/ 7721600 w 9097433"/>
                <a:gd name="connsiteY70" fmla="*/ 3905250 h 5774267"/>
                <a:gd name="connsiteX71" fmla="*/ 8102600 w 9097433"/>
                <a:gd name="connsiteY71" fmla="*/ 3930650 h 5774267"/>
                <a:gd name="connsiteX72" fmla="*/ 8089900 w 9097433"/>
                <a:gd name="connsiteY72" fmla="*/ 3879850 h 5774267"/>
                <a:gd name="connsiteX73" fmla="*/ 8039100 w 9097433"/>
                <a:gd name="connsiteY73" fmla="*/ 3244850 h 5774267"/>
                <a:gd name="connsiteX74" fmla="*/ 8001000 w 9097433"/>
                <a:gd name="connsiteY74" fmla="*/ 2419350 h 5774267"/>
                <a:gd name="connsiteX75" fmla="*/ 7988300 w 9097433"/>
                <a:gd name="connsiteY75" fmla="*/ 1555750 h 5774267"/>
                <a:gd name="connsiteX76" fmla="*/ 7899400 w 9097433"/>
                <a:gd name="connsiteY76" fmla="*/ 996950 h 5774267"/>
                <a:gd name="connsiteX77" fmla="*/ 7912100 w 9097433"/>
                <a:gd name="connsiteY77" fmla="*/ 654050 h 5774267"/>
                <a:gd name="connsiteX78" fmla="*/ 8128000 w 9097433"/>
                <a:gd name="connsiteY78" fmla="*/ 527050 h 5774267"/>
                <a:gd name="connsiteX79" fmla="*/ 8394700 w 9097433"/>
                <a:gd name="connsiteY79" fmla="*/ 654050 h 5774267"/>
                <a:gd name="connsiteX80" fmla="*/ 8470900 w 9097433"/>
                <a:gd name="connsiteY80" fmla="*/ 1301750 h 5774267"/>
                <a:gd name="connsiteX81" fmla="*/ 8483600 w 9097433"/>
                <a:gd name="connsiteY81" fmla="*/ 2635250 h 5774267"/>
                <a:gd name="connsiteX82" fmla="*/ 8496300 w 9097433"/>
                <a:gd name="connsiteY82" fmla="*/ 3524250 h 5774267"/>
                <a:gd name="connsiteX83" fmla="*/ 8534400 w 9097433"/>
                <a:gd name="connsiteY83" fmla="*/ 3930650 h 5774267"/>
                <a:gd name="connsiteX84" fmla="*/ 8534400 w 9097433"/>
                <a:gd name="connsiteY84" fmla="*/ 3930650 h 5774267"/>
                <a:gd name="connsiteX85" fmla="*/ 8890000 w 9097433"/>
                <a:gd name="connsiteY85" fmla="*/ 3917950 h 5774267"/>
                <a:gd name="connsiteX86" fmla="*/ 9055100 w 9097433"/>
                <a:gd name="connsiteY86" fmla="*/ 3956050 h 5774267"/>
                <a:gd name="connsiteX87" fmla="*/ 9093200 w 9097433"/>
                <a:gd name="connsiteY87" fmla="*/ 4184650 h 5774267"/>
                <a:gd name="connsiteX88" fmla="*/ 9029700 w 9097433"/>
                <a:gd name="connsiteY88" fmla="*/ 4349750 h 5774267"/>
                <a:gd name="connsiteX89" fmla="*/ 8775700 w 9097433"/>
                <a:gd name="connsiteY89" fmla="*/ 4337050 h 5774267"/>
                <a:gd name="connsiteX90" fmla="*/ 8572500 w 9097433"/>
                <a:gd name="connsiteY90" fmla="*/ 4337050 h 5774267"/>
                <a:gd name="connsiteX91" fmla="*/ 8674100 w 9097433"/>
                <a:gd name="connsiteY91" fmla="*/ 4718050 h 5774267"/>
                <a:gd name="connsiteX92" fmla="*/ 8801100 w 9097433"/>
                <a:gd name="connsiteY92" fmla="*/ 5213350 h 5774267"/>
                <a:gd name="connsiteX93" fmla="*/ 8839200 w 9097433"/>
                <a:gd name="connsiteY93" fmla="*/ 5619750 h 5774267"/>
                <a:gd name="connsiteX94" fmla="*/ 8699500 w 9097433"/>
                <a:gd name="connsiteY94" fmla="*/ 5708650 h 5774267"/>
                <a:gd name="connsiteX95" fmla="*/ 8470900 w 9097433"/>
                <a:gd name="connsiteY95" fmla="*/ 5695950 h 5774267"/>
                <a:gd name="connsiteX96" fmla="*/ 8216900 w 9097433"/>
                <a:gd name="connsiteY96" fmla="*/ 5632450 h 5774267"/>
                <a:gd name="connsiteX97" fmla="*/ 8204200 w 9097433"/>
                <a:gd name="connsiteY97" fmla="*/ 5124450 h 5774267"/>
                <a:gd name="connsiteX98" fmla="*/ 8178800 w 9097433"/>
                <a:gd name="connsiteY98" fmla="*/ 4705350 h 5774267"/>
                <a:gd name="connsiteX99" fmla="*/ 8102600 w 9097433"/>
                <a:gd name="connsiteY99" fmla="*/ 4375150 h 5774267"/>
                <a:gd name="connsiteX100" fmla="*/ 8128000 w 9097433"/>
                <a:gd name="connsiteY100" fmla="*/ 4375150 h 5774267"/>
                <a:gd name="connsiteX101" fmla="*/ 7810500 w 9097433"/>
                <a:gd name="connsiteY101" fmla="*/ 4337050 h 5774267"/>
                <a:gd name="connsiteX102" fmla="*/ 7302500 w 9097433"/>
                <a:gd name="connsiteY102" fmla="*/ 4337050 h 5774267"/>
                <a:gd name="connsiteX103" fmla="*/ 6997700 w 9097433"/>
                <a:gd name="connsiteY103" fmla="*/ 4362450 h 5774267"/>
                <a:gd name="connsiteX104" fmla="*/ 6692900 w 9097433"/>
                <a:gd name="connsiteY104" fmla="*/ 4298950 h 5774267"/>
                <a:gd name="connsiteX105" fmla="*/ 6642100 w 9097433"/>
                <a:gd name="connsiteY105" fmla="*/ 4286250 h 5774267"/>
                <a:gd name="connsiteX106" fmla="*/ 6578600 w 9097433"/>
                <a:gd name="connsiteY106" fmla="*/ 4514850 h 5774267"/>
                <a:gd name="connsiteX107" fmla="*/ 6426200 w 9097433"/>
                <a:gd name="connsiteY107" fmla="*/ 4984750 h 5774267"/>
                <a:gd name="connsiteX108" fmla="*/ 6311900 w 9097433"/>
                <a:gd name="connsiteY108" fmla="*/ 5213350 h 5774267"/>
                <a:gd name="connsiteX109" fmla="*/ 6273800 w 9097433"/>
                <a:gd name="connsiteY109" fmla="*/ 5480050 h 5774267"/>
                <a:gd name="connsiteX110" fmla="*/ 6045200 w 9097433"/>
                <a:gd name="connsiteY110" fmla="*/ 5695950 h 5774267"/>
                <a:gd name="connsiteX111" fmla="*/ 5803900 w 9097433"/>
                <a:gd name="connsiteY111" fmla="*/ 5708650 h 5774267"/>
                <a:gd name="connsiteX112" fmla="*/ 5626100 w 9097433"/>
                <a:gd name="connsiteY112" fmla="*/ 5645150 h 5774267"/>
                <a:gd name="connsiteX113" fmla="*/ 5626100 w 9097433"/>
                <a:gd name="connsiteY113" fmla="*/ 5594350 h 5774267"/>
                <a:gd name="connsiteX114" fmla="*/ 5753100 w 9097433"/>
                <a:gd name="connsiteY114" fmla="*/ 5010150 h 5774267"/>
                <a:gd name="connsiteX115" fmla="*/ 5854700 w 9097433"/>
                <a:gd name="connsiteY115" fmla="*/ 4451350 h 5774267"/>
                <a:gd name="connsiteX116" fmla="*/ 5930900 w 9097433"/>
                <a:gd name="connsiteY116" fmla="*/ 4184650 h 5774267"/>
                <a:gd name="connsiteX117" fmla="*/ 5854700 w 9097433"/>
                <a:gd name="connsiteY117" fmla="*/ 4171950 h 5774267"/>
                <a:gd name="connsiteX118" fmla="*/ 5422900 w 9097433"/>
                <a:gd name="connsiteY118" fmla="*/ 4210050 h 5774267"/>
                <a:gd name="connsiteX119" fmla="*/ 4914900 w 9097433"/>
                <a:gd name="connsiteY119" fmla="*/ 4260850 h 5774267"/>
                <a:gd name="connsiteX120" fmla="*/ 4724400 w 9097433"/>
                <a:gd name="connsiteY120" fmla="*/ 4260850 h 5774267"/>
                <a:gd name="connsiteX121" fmla="*/ 4749800 w 9097433"/>
                <a:gd name="connsiteY121" fmla="*/ 4298950 h 5774267"/>
                <a:gd name="connsiteX122" fmla="*/ 4711700 w 9097433"/>
                <a:gd name="connsiteY122" fmla="*/ 4286250 h 5774267"/>
                <a:gd name="connsiteX123" fmla="*/ 4749800 w 9097433"/>
                <a:gd name="connsiteY123" fmla="*/ 4705350 h 5774267"/>
                <a:gd name="connsiteX124" fmla="*/ 4826000 w 9097433"/>
                <a:gd name="connsiteY124" fmla="*/ 5264150 h 5774267"/>
                <a:gd name="connsiteX125" fmla="*/ 4914900 w 9097433"/>
                <a:gd name="connsiteY125" fmla="*/ 5695950 h 5774267"/>
                <a:gd name="connsiteX126" fmla="*/ 4876800 w 9097433"/>
                <a:gd name="connsiteY126" fmla="*/ 5734050 h 5774267"/>
                <a:gd name="connsiteX127" fmla="*/ 4660900 w 9097433"/>
                <a:gd name="connsiteY127" fmla="*/ 5759450 h 5774267"/>
                <a:gd name="connsiteX128" fmla="*/ 4381500 w 9097433"/>
                <a:gd name="connsiteY128" fmla="*/ 5695950 h 5774267"/>
                <a:gd name="connsiteX129" fmla="*/ 4254500 w 9097433"/>
                <a:gd name="connsiteY129" fmla="*/ 5403850 h 5774267"/>
                <a:gd name="connsiteX130" fmla="*/ 4279900 w 9097433"/>
                <a:gd name="connsiteY130" fmla="*/ 4908550 h 5774267"/>
                <a:gd name="connsiteX131" fmla="*/ 4229100 w 9097433"/>
                <a:gd name="connsiteY131" fmla="*/ 4502150 h 5774267"/>
                <a:gd name="connsiteX132" fmla="*/ 4241800 w 9097433"/>
                <a:gd name="connsiteY132" fmla="*/ 4298950 h 5774267"/>
                <a:gd name="connsiteX133" fmla="*/ 4203700 w 9097433"/>
                <a:gd name="connsiteY133" fmla="*/ 4273550 h 5774267"/>
                <a:gd name="connsiteX134" fmla="*/ 4102100 w 9097433"/>
                <a:gd name="connsiteY134" fmla="*/ 4298950 h 5774267"/>
                <a:gd name="connsiteX135" fmla="*/ 3860800 w 9097433"/>
                <a:gd name="connsiteY135" fmla="*/ 4324350 h 5774267"/>
                <a:gd name="connsiteX136" fmla="*/ 3708400 w 9097433"/>
                <a:gd name="connsiteY136" fmla="*/ 4235450 h 5774267"/>
                <a:gd name="connsiteX137" fmla="*/ 3733800 w 9097433"/>
                <a:gd name="connsiteY137" fmla="*/ 4057650 h 5774267"/>
                <a:gd name="connsiteX138" fmla="*/ 3924300 w 9097433"/>
                <a:gd name="connsiteY138" fmla="*/ 3930650 h 5774267"/>
                <a:gd name="connsiteX139" fmla="*/ 4102100 w 9097433"/>
                <a:gd name="connsiteY139" fmla="*/ 3892550 h 5774267"/>
                <a:gd name="connsiteX140" fmla="*/ 4216400 w 9097433"/>
                <a:gd name="connsiteY140" fmla="*/ 3905250 h 5774267"/>
                <a:gd name="connsiteX141" fmla="*/ 4203700 w 9097433"/>
                <a:gd name="connsiteY141" fmla="*/ 3854450 h 5774267"/>
                <a:gd name="connsiteX142" fmla="*/ 4178300 w 9097433"/>
                <a:gd name="connsiteY142" fmla="*/ 3232150 h 5774267"/>
                <a:gd name="connsiteX143" fmla="*/ 4140200 w 9097433"/>
                <a:gd name="connsiteY143" fmla="*/ 2724150 h 5774267"/>
                <a:gd name="connsiteX144" fmla="*/ 4127500 w 9097433"/>
                <a:gd name="connsiteY144" fmla="*/ 2482850 h 5774267"/>
                <a:gd name="connsiteX145" fmla="*/ 4127500 w 9097433"/>
                <a:gd name="connsiteY145" fmla="*/ 2482850 h 5774267"/>
                <a:gd name="connsiteX146" fmla="*/ 3810000 w 9097433"/>
                <a:gd name="connsiteY146" fmla="*/ 2546350 h 5774267"/>
                <a:gd name="connsiteX147" fmla="*/ 3365500 w 9097433"/>
                <a:gd name="connsiteY147" fmla="*/ 2609850 h 5774267"/>
                <a:gd name="connsiteX148" fmla="*/ 3136900 w 9097433"/>
                <a:gd name="connsiteY148" fmla="*/ 2635250 h 5774267"/>
                <a:gd name="connsiteX149" fmla="*/ 3124200 w 9097433"/>
                <a:gd name="connsiteY149" fmla="*/ 2787650 h 5774267"/>
                <a:gd name="connsiteX150" fmla="*/ 3073400 w 9097433"/>
                <a:gd name="connsiteY150" fmla="*/ 3600450 h 5774267"/>
                <a:gd name="connsiteX151" fmla="*/ 3073400 w 9097433"/>
                <a:gd name="connsiteY151" fmla="*/ 4540250 h 5774267"/>
                <a:gd name="connsiteX152" fmla="*/ 3124200 w 9097433"/>
                <a:gd name="connsiteY152" fmla="*/ 5137150 h 5774267"/>
                <a:gd name="connsiteX153" fmla="*/ 3060700 w 9097433"/>
                <a:gd name="connsiteY153" fmla="*/ 5454650 h 5774267"/>
                <a:gd name="connsiteX154" fmla="*/ 2857500 w 9097433"/>
                <a:gd name="connsiteY154" fmla="*/ 5594350 h 5774267"/>
                <a:gd name="connsiteX155" fmla="*/ 2578100 w 9097433"/>
                <a:gd name="connsiteY155" fmla="*/ 5518150 h 5774267"/>
                <a:gd name="connsiteX156" fmla="*/ 2413000 w 9097433"/>
                <a:gd name="connsiteY156" fmla="*/ 5365750 h 5774267"/>
                <a:gd name="connsiteX157" fmla="*/ 2387600 w 9097433"/>
                <a:gd name="connsiteY157" fmla="*/ 5149850 h 5774267"/>
                <a:gd name="connsiteX158" fmla="*/ 2527300 w 9097433"/>
                <a:gd name="connsiteY158" fmla="*/ 4806950 h 5774267"/>
                <a:gd name="connsiteX159" fmla="*/ 2565400 w 9097433"/>
                <a:gd name="connsiteY159" fmla="*/ 4044950 h 5774267"/>
                <a:gd name="connsiteX160" fmla="*/ 2616200 w 9097433"/>
                <a:gd name="connsiteY160" fmla="*/ 3257550 h 5774267"/>
                <a:gd name="connsiteX161" fmla="*/ 2616200 w 9097433"/>
                <a:gd name="connsiteY161" fmla="*/ 2838450 h 5774267"/>
                <a:gd name="connsiteX162" fmla="*/ 2603500 w 9097433"/>
                <a:gd name="connsiteY162" fmla="*/ 2686050 h 5774267"/>
                <a:gd name="connsiteX163" fmla="*/ 2565400 w 9097433"/>
                <a:gd name="connsiteY163" fmla="*/ 2673350 h 5774267"/>
                <a:gd name="connsiteX164" fmla="*/ 2324100 w 9097433"/>
                <a:gd name="connsiteY164" fmla="*/ 2686050 h 5774267"/>
                <a:gd name="connsiteX165" fmla="*/ 1752600 w 9097433"/>
                <a:gd name="connsiteY165" fmla="*/ 2774950 h 5774267"/>
                <a:gd name="connsiteX166" fmla="*/ 1397000 w 9097433"/>
                <a:gd name="connsiteY166" fmla="*/ 2813050 h 5774267"/>
                <a:gd name="connsiteX167" fmla="*/ 1181100 w 9097433"/>
                <a:gd name="connsiteY167" fmla="*/ 2813050 h 5774267"/>
                <a:gd name="connsiteX168" fmla="*/ 1206500 w 9097433"/>
                <a:gd name="connsiteY168" fmla="*/ 2863850 h 5774267"/>
                <a:gd name="connsiteX169" fmla="*/ 1257300 w 9097433"/>
                <a:gd name="connsiteY169" fmla="*/ 3308350 h 5774267"/>
                <a:gd name="connsiteX170" fmla="*/ 1295400 w 9097433"/>
                <a:gd name="connsiteY170" fmla="*/ 4159250 h 5774267"/>
                <a:gd name="connsiteX171" fmla="*/ 1308100 w 9097433"/>
                <a:gd name="connsiteY171" fmla="*/ 4921250 h 5774267"/>
                <a:gd name="connsiteX172" fmla="*/ 1333500 w 9097433"/>
                <a:gd name="connsiteY172" fmla="*/ 5289550 h 5774267"/>
                <a:gd name="connsiteX173" fmla="*/ 1397000 w 9097433"/>
                <a:gd name="connsiteY173" fmla="*/ 5556250 h 5774267"/>
                <a:gd name="connsiteX174" fmla="*/ 1231900 w 9097433"/>
                <a:gd name="connsiteY174" fmla="*/ 5721350 h 5774267"/>
                <a:gd name="connsiteX175" fmla="*/ 965200 w 9097433"/>
                <a:gd name="connsiteY175" fmla="*/ 5645150 h 5774267"/>
                <a:gd name="connsiteX176" fmla="*/ 850900 w 9097433"/>
                <a:gd name="connsiteY176" fmla="*/ 5454650 h 5774267"/>
                <a:gd name="connsiteX177" fmla="*/ 825500 w 9097433"/>
                <a:gd name="connsiteY177" fmla="*/ 4984750 h 5774267"/>
                <a:gd name="connsiteX178" fmla="*/ 749300 w 9097433"/>
                <a:gd name="connsiteY178" fmla="*/ 4095750 h 5774267"/>
                <a:gd name="connsiteX179" fmla="*/ 673100 w 9097433"/>
                <a:gd name="connsiteY179" fmla="*/ 3206750 h 5774267"/>
                <a:gd name="connsiteX180" fmla="*/ 673100 w 9097433"/>
                <a:gd name="connsiteY180" fmla="*/ 2965450 h 5774267"/>
                <a:gd name="connsiteX181" fmla="*/ 673100 w 9097433"/>
                <a:gd name="connsiteY181" fmla="*/ 2863850 h 5774267"/>
                <a:gd name="connsiteX182" fmla="*/ 609600 w 9097433"/>
                <a:gd name="connsiteY182" fmla="*/ 2851150 h 5774267"/>
                <a:gd name="connsiteX183" fmla="*/ 266700 w 9097433"/>
                <a:gd name="connsiteY183" fmla="*/ 2914650 h 5774267"/>
                <a:gd name="connsiteX184" fmla="*/ 88900 w 9097433"/>
                <a:gd name="connsiteY184" fmla="*/ 3003550 h 5774267"/>
                <a:gd name="connsiteX185" fmla="*/ 12700 w 9097433"/>
                <a:gd name="connsiteY185" fmla="*/ 2990850 h 5774267"/>
                <a:gd name="connsiteX186" fmla="*/ 12700 w 9097433"/>
                <a:gd name="connsiteY186" fmla="*/ 2851150 h 5774267"/>
                <a:gd name="connsiteX187" fmla="*/ 88900 w 9097433"/>
                <a:gd name="connsiteY187" fmla="*/ 2647950 h 5774267"/>
                <a:gd name="connsiteX188" fmla="*/ 127000 w 9097433"/>
                <a:gd name="connsiteY188" fmla="*/ 2584450 h 5774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9097433" h="5774267">
                  <a:moveTo>
                    <a:pt x="127000" y="2584450"/>
                  </a:moveTo>
                  <a:lnTo>
                    <a:pt x="622300" y="2495550"/>
                  </a:lnTo>
                  <a:lnTo>
                    <a:pt x="622300" y="2495550"/>
                  </a:lnTo>
                  <a:cubicBezTo>
                    <a:pt x="622300" y="2470150"/>
                    <a:pt x="632883" y="2404533"/>
                    <a:pt x="622300" y="2343150"/>
                  </a:cubicBezTo>
                  <a:cubicBezTo>
                    <a:pt x="611717" y="2281767"/>
                    <a:pt x="575733" y="2188633"/>
                    <a:pt x="558800" y="2127250"/>
                  </a:cubicBezTo>
                  <a:cubicBezTo>
                    <a:pt x="541867" y="2065867"/>
                    <a:pt x="493183" y="2027767"/>
                    <a:pt x="520700" y="1974850"/>
                  </a:cubicBezTo>
                  <a:cubicBezTo>
                    <a:pt x="548217" y="1921933"/>
                    <a:pt x="641350" y="1843617"/>
                    <a:pt x="723900" y="1809750"/>
                  </a:cubicBezTo>
                  <a:cubicBezTo>
                    <a:pt x="806450" y="1775883"/>
                    <a:pt x="963083" y="1754717"/>
                    <a:pt x="1016000" y="1771650"/>
                  </a:cubicBezTo>
                  <a:cubicBezTo>
                    <a:pt x="1068917" y="1788583"/>
                    <a:pt x="1030817" y="1835150"/>
                    <a:pt x="1041400" y="1911350"/>
                  </a:cubicBezTo>
                  <a:cubicBezTo>
                    <a:pt x="1051983" y="1987550"/>
                    <a:pt x="1066800" y="2144183"/>
                    <a:pt x="1079500" y="2228850"/>
                  </a:cubicBezTo>
                  <a:cubicBezTo>
                    <a:pt x="1092200" y="2313517"/>
                    <a:pt x="1117600" y="2419350"/>
                    <a:pt x="1117600" y="2419350"/>
                  </a:cubicBezTo>
                  <a:lnTo>
                    <a:pt x="1117600" y="2419350"/>
                  </a:lnTo>
                  <a:cubicBezTo>
                    <a:pt x="1236133" y="2408767"/>
                    <a:pt x="1606550" y="2381250"/>
                    <a:pt x="1828800" y="2355850"/>
                  </a:cubicBezTo>
                  <a:cubicBezTo>
                    <a:pt x="2051050" y="2330450"/>
                    <a:pt x="2324100" y="2283883"/>
                    <a:pt x="2451100" y="2266950"/>
                  </a:cubicBezTo>
                  <a:cubicBezTo>
                    <a:pt x="2578100" y="2250017"/>
                    <a:pt x="2567517" y="2277533"/>
                    <a:pt x="2590800" y="2254250"/>
                  </a:cubicBezTo>
                  <a:cubicBezTo>
                    <a:pt x="2614083" y="2230967"/>
                    <a:pt x="2595033" y="2211917"/>
                    <a:pt x="2590800" y="2127250"/>
                  </a:cubicBezTo>
                  <a:cubicBezTo>
                    <a:pt x="2586567" y="2042583"/>
                    <a:pt x="2580217" y="1892300"/>
                    <a:pt x="2565400" y="1746250"/>
                  </a:cubicBezTo>
                  <a:cubicBezTo>
                    <a:pt x="2550583" y="1600200"/>
                    <a:pt x="2512483" y="1335617"/>
                    <a:pt x="2501900" y="1250950"/>
                  </a:cubicBezTo>
                  <a:cubicBezTo>
                    <a:pt x="2491317" y="1166283"/>
                    <a:pt x="2476500" y="1255183"/>
                    <a:pt x="2501900" y="1238250"/>
                  </a:cubicBezTo>
                  <a:cubicBezTo>
                    <a:pt x="2527300" y="1221317"/>
                    <a:pt x="2586567" y="1162050"/>
                    <a:pt x="2654300" y="1149350"/>
                  </a:cubicBezTo>
                  <a:cubicBezTo>
                    <a:pt x="2722033" y="1136650"/>
                    <a:pt x="2829983" y="1119717"/>
                    <a:pt x="2908300" y="1162050"/>
                  </a:cubicBezTo>
                  <a:cubicBezTo>
                    <a:pt x="2986617" y="1204383"/>
                    <a:pt x="3079750" y="1301750"/>
                    <a:pt x="3124200" y="1403350"/>
                  </a:cubicBezTo>
                  <a:cubicBezTo>
                    <a:pt x="3168650" y="1504950"/>
                    <a:pt x="3168650" y="1646767"/>
                    <a:pt x="3175000" y="1771650"/>
                  </a:cubicBezTo>
                  <a:cubicBezTo>
                    <a:pt x="3181350" y="1896533"/>
                    <a:pt x="3162300" y="2152650"/>
                    <a:pt x="3162300" y="2152650"/>
                  </a:cubicBezTo>
                  <a:lnTo>
                    <a:pt x="3162300" y="2152650"/>
                  </a:lnTo>
                  <a:cubicBezTo>
                    <a:pt x="3251200" y="2135717"/>
                    <a:pt x="3541183" y="2074333"/>
                    <a:pt x="3695700" y="2051050"/>
                  </a:cubicBezTo>
                  <a:cubicBezTo>
                    <a:pt x="3850217" y="2027767"/>
                    <a:pt x="4089400" y="2012950"/>
                    <a:pt x="4089400" y="2012950"/>
                  </a:cubicBezTo>
                  <a:lnTo>
                    <a:pt x="4089400" y="2012950"/>
                  </a:lnTo>
                  <a:cubicBezTo>
                    <a:pt x="4078817" y="1915583"/>
                    <a:pt x="4051300" y="1657350"/>
                    <a:pt x="4025900" y="1428750"/>
                  </a:cubicBezTo>
                  <a:cubicBezTo>
                    <a:pt x="4000500" y="1200150"/>
                    <a:pt x="3958167" y="840317"/>
                    <a:pt x="3937000" y="641350"/>
                  </a:cubicBezTo>
                  <a:cubicBezTo>
                    <a:pt x="3915833" y="442383"/>
                    <a:pt x="3898900" y="319617"/>
                    <a:pt x="3898900" y="234950"/>
                  </a:cubicBezTo>
                  <a:cubicBezTo>
                    <a:pt x="3898900" y="150283"/>
                    <a:pt x="3907367" y="162983"/>
                    <a:pt x="3937000" y="133350"/>
                  </a:cubicBezTo>
                  <a:cubicBezTo>
                    <a:pt x="3966633" y="103717"/>
                    <a:pt x="4023783" y="78317"/>
                    <a:pt x="4076700" y="57150"/>
                  </a:cubicBezTo>
                  <a:cubicBezTo>
                    <a:pt x="4129617" y="35983"/>
                    <a:pt x="4191000" y="0"/>
                    <a:pt x="4254500" y="6350"/>
                  </a:cubicBezTo>
                  <a:cubicBezTo>
                    <a:pt x="4318000" y="12700"/>
                    <a:pt x="4400550" y="25400"/>
                    <a:pt x="4457700" y="95250"/>
                  </a:cubicBezTo>
                  <a:cubicBezTo>
                    <a:pt x="4514850" y="165100"/>
                    <a:pt x="4576233" y="260350"/>
                    <a:pt x="4597400" y="425450"/>
                  </a:cubicBezTo>
                  <a:cubicBezTo>
                    <a:pt x="4618567" y="590550"/>
                    <a:pt x="4578350" y="903817"/>
                    <a:pt x="4584700" y="1085850"/>
                  </a:cubicBezTo>
                  <a:cubicBezTo>
                    <a:pt x="4591050" y="1267883"/>
                    <a:pt x="4620683" y="1382183"/>
                    <a:pt x="4635500" y="1517650"/>
                  </a:cubicBezTo>
                  <a:cubicBezTo>
                    <a:pt x="4650317" y="1653117"/>
                    <a:pt x="4673600" y="1898650"/>
                    <a:pt x="4673600" y="1898650"/>
                  </a:cubicBezTo>
                  <a:lnTo>
                    <a:pt x="4673600" y="1898650"/>
                  </a:lnTo>
                  <a:cubicBezTo>
                    <a:pt x="4699000" y="1898650"/>
                    <a:pt x="4760383" y="1909233"/>
                    <a:pt x="4826000" y="1898650"/>
                  </a:cubicBezTo>
                  <a:cubicBezTo>
                    <a:pt x="4891617" y="1888067"/>
                    <a:pt x="5010150" y="1816100"/>
                    <a:pt x="5067300" y="1835150"/>
                  </a:cubicBezTo>
                  <a:cubicBezTo>
                    <a:pt x="5124450" y="1854200"/>
                    <a:pt x="5141383" y="1957917"/>
                    <a:pt x="5168900" y="2012950"/>
                  </a:cubicBezTo>
                  <a:cubicBezTo>
                    <a:pt x="5196417" y="2067983"/>
                    <a:pt x="5230283" y="2106083"/>
                    <a:pt x="5232400" y="2165350"/>
                  </a:cubicBezTo>
                  <a:cubicBezTo>
                    <a:pt x="5234517" y="2224617"/>
                    <a:pt x="5190067" y="2336800"/>
                    <a:pt x="5181600" y="2368550"/>
                  </a:cubicBezTo>
                  <a:cubicBezTo>
                    <a:pt x="5173133" y="2400300"/>
                    <a:pt x="5232400" y="2355850"/>
                    <a:pt x="5181600" y="2355850"/>
                  </a:cubicBezTo>
                  <a:cubicBezTo>
                    <a:pt x="5130800" y="2355850"/>
                    <a:pt x="4957233" y="2368550"/>
                    <a:pt x="4876800" y="2368550"/>
                  </a:cubicBezTo>
                  <a:cubicBezTo>
                    <a:pt x="4796367" y="2368550"/>
                    <a:pt x="4728633" y="2355850"/>
                    <a:pt x="4699000" y="2355850"/>
                  </a:cubicBezTo>
                  <a:cubicBezTo>
                    <a:pt x="4669367" y="2355850"/>
                    <a:pt x="4694767" y="2288117"/>
                    <a:pt x="4699000" y="2368550"/>
                  </a:cubicBezTo>
                  <a:cubicBezTo>
                    <a:pt x="4703233" y="2448983"/>
                    <a:pt x="4724400" y="2654300"/>
                    <a:pt x="4724400" y="2838450"/>
                  </a:cubicBezTo>
                  <a:cubicBezTo>
                    <a:pt x="4724400" y="3022600"/>
                    <a:pt x="4705350" y="3291417"/>
                    <a:pt x="4699000" y="3473450"/>
                  </a:cubicBezTo>
                  <a:cubicBezTo>
                    <a:pt x="4692650" y="3655483"/>
                    <a:pt x="4686300" y="3854450"/>
                    <a:pt x="4686300" y="3930650"/>
                  </a:cubicBezTo>
                  <a:cubicBezTo>
                    <a:pt x="4686300" y="4006850"/>
                    <a:pt x="4699000" y="3930650"/>
                    <a:pt x="4699000" y="3930650"/>
                  </a:cubicBezTo>
                  <a:lnTo>
                    <a:pt x="5118100" y="3930650"/>
                  </a:lnTo>
                  <a:cubicBezTo>
                    <a:pt x="5262033" y="3932767"/>
                    <a:pt x="5422900" y="3941233"/>
                    <a:pt x="5562600" y="3943350"/>
                  </a:cubicBezTo>
                  <a:cubicBezTo>
                    <a:pt x="5702300" y="3945467"/>
                    <a:pt x="5956300" y="3943350"/>
                    <a:pt x="5956300" y="3943350"/>
                  </a:cubicBezTo>
                  <a:lnTo>
                    <a:pt x="5956300" y="3943350"/>
                  </a:lnTo>
                  <a:cubicBezTo>
                    <a:pt x="5966883" y="3886200"/>
                    <a:pt x="5977467" y="3771900"/>
                    <a:pt x="6019800" y="3600450"/>
                  </a:cubicBezTo>
                  <a:cubicBezTo>
                    <a:pt x="6062133" y="3429000"/>
                    <a:pt x="6142567" y="3175000"/>
                    <a:pt x="6210300" y="2914650"/>
                  </a:cubicBezTo>
                  <a:cubicBezTo>
                    <a:pt x="6278033" y="2654300"/>
                    <a:pt x="6366933" y="2254250"/>
                    <a:pt x="6426200" y="2038350"/>
                  </a:cubicBezTo>
                  <a:cubicBezTo>
                    <a:pt x="6485467" y="1822450"/>
                    <a:pt x="6540500" y="1697567"/>
                    <a:pt x="6565900" y="1619250"/>
                  </a:cubicBezTo>
                  <a:cubicBezTo>
                    <a:pt x="6591300" y="1540933"/>
                    <a:pt x="6534150" y="1589617"/>
                    <a:pt x="6578600" y="1568450"/>
                  </a:cubicBezTo>
                  <a:cubicBezTo>
                    <a:pt x="6623050" y="1547283"/>
                    <a:pt x="6752167" y="1481667"/>
                    <a:pt x="6832600" y="1492250"/>
                  </a:cubicBezTo>
                  <a:cubicBezTo>
                    <a:pt x="6913033" y="1502833"/>
                    <a:pt x="7016750" y="1589617"/>
                    <a:pt x="7061200" y="1631950"/>
                  </a:cubicBezTo>
                  <a:cubicBezTo>
                    <a:pt x="7105650" y="1674283"/>
                    <a:pt x="7101417" y="1640417"/>
                    <a:pt x="7099300" y="1746250"/>
                  </a:cubicBezTo>
                  <a:cubicBezTo>
                    <a:pt x="7097183" y="1852083"/>
                    <a:pt x="7082367" y="2027767"/>
                    <a:pt x="7048500" y="2266950"/>
                  </a:cubicBezTo>
                  <a:cubicBezTo>
                    <a:pt x="7014633" y="2506133"/>
                    <a:pt x="6944783" y="2910417"/>
                    <a:pt x="6896100" y="3181350"/>
                  </a:cubicBezTo>
                  <a:cubicBezTo>
                    <a:pt x="6847417" y="3452283"/>
                    <a:pt x="6756400" y="3892550"/>
                    <a:pt x="6756400" y="3892550"/>
                  </a:cubicBezTo>
                  <a:lnTo>
                    <a:pt x="6756400" y="3892550"/>
                  </a:lnTo>
                  <a:lnTo>
                    <a:pt x="7061200" y="3892550"/>
                  </a:lnTo>
                  <a:lnTo>
                    <a:pt x="7721600" y="3905250"/>
                  </a:lnTo>
                  <a:cubicBezTo>
                    <a:pt x="7895166" y="3911600"/>
                    <a:pt x="8041217" y="3934883"/>
                    <a:pt x="8102600" y="3930650"/>
                  </a:cubicBezTo>
                  <a:cubicBezTo>
                    <a:pt x="8163983" y="3926417"/>
                    <a:pt x="8100483" y="3994150"/>
                    <a:pt x="8089900" y="3879850"/>
                  </a:cubicBezTo>
                  <a:cubicBezTo>
                    <a:pt x="8079317" y="3765550"/>
                    <a:pt x="8053917" y="3488267"/>
                    <a:pt x="8039100" y="3244850"/>
                  </a:cubicBezTo>
                  <a:cubicBezTo>
                    <a:pt x="8024283" y="3001433"/>
                    <a:pt x="8009467" y="2700867"/>
                    <a:pt x="8001000" y="2419350"/>
                  </a:cubicBezTo>
                  <a:cubicBezTo>
                    <a:pt x="7992533" y="2137833"/>
                    <a:pt x="8005233" y="1792817"/>
                    <a:pt x="7988300" y="1555750"/>
                  </a:cubicBezTo>
                  <a:cubicBezTo>
                    <a:pt x="7971367" y="1318683"/>
                    <a:pt x="7912100" y="1147233"/>
                    <a:pt x="7899400" y="996950"/>
                  </a:cubicBezTo>
                  <a:cubicBezTo>
                    <a:pt x="7886700" y="846667"/>
                    <a:pt x="7874000" y="732367"/>
                    <a:pt x="7912100" y="654050"/>
                  </a:cubicBezTo>
                  <a:cubicBezTo>
                    <a:pt x="7950200" y="575733"/>
                    <a:pt x="8047567" y="527050"/>
                    <a:pt x="8128000" y="527050"/>
                  </a:cubicBezTo>
                  <a:cubicBezTo>
                    <a:pt x="8208433" y="527050"/>
                    <a:pt x="8337550" y="524933"/>
                    <a:pt x="8394700" y="654050"/>
                  </a:cubicBezTo>
                  <a:cubicBezTo>
                    <a:pt x="8451850" y="783167"/>
                    <a:pt x="8456083" y="971550"/>
                    <a:pt x="8470900" y="1301750"/>
                  </a:cubicBezTo>
                  <a:cubicBezTo>
                    <a:pt x="8485717" y="1631950"/>
                    <a:pt x="8479367" y="2264833"/>
                    <a:pt x="8483600" y="2635250"/>
                  </a:cubicBezTo>
                  <a:cubicBezTo>
                    <a:pt x="8487833" y="3005667"/>
                    <a:pt x="8487833" y="3308350"/>
                    <a:pt x="8496300" y="3524250"/>
                  </a:cubicBezTo>
                  <a:cubicBezTo>
                    <a:pt x="8504767" y="3740150"/>
                    <a:pt x="8534400" y="3930650"/>
                    <a:pt x="8534400" y="3930650"/>
                  </a:cubicBezTo>
                  <a:lnTo>
                    <a:pt x="8534400" y="3930650"/>
                  </a:lnTo>
                  <a:cubicBezTo>
                    <a:pt x="8593667" y="3928533"/>
                    <a:pt x="8803217" y="3913717"/>
                    <a:pt x="8890000" y="3917950"/>
                  </a:cubicBezTo>
                  <a:cubicBezTo>
                    <a:pt x="8976783" y="3922183"/>
                    <a:pt x="9021233" y="3911600"/>
                    <a:pt x="9055100" y="3956050"/>
                  </a:cubicBezTo>
                  <a:cubicBezTo>
                    <a:pt x="9088967" y="4000500"/>
                    <a:pt x="9097433" y="4119033"/>
                    <a:pt x="9093200" y="4184650"/>
                  </a:cubicBezTo>
                  <a:cubicBezTo>
                    <a:pt x="9088967" y="4250267"/>
                    <a:pt x="9082617" y="4324350"/>
                    <a:pt x="9029700" y="4349750"/>
                  </a:cubicBezTo>
                  <a:cubicBezTo>
                    <a:pt x="8976783" y="4375150"/>
                    <a:pt x="8851900" y="4339167"/>
                    <a:pt x="8775700" y="4337050"/>
                  </a:cubicBezTo>
                  <a:cubicBezTo>
                    <a:pt x="8699500" y="4334933"/>
                    <a:pt x="8589433" y="4273550"/>
                    <a:pt x="8572500" y="4337050"/>
                  </a:cubicBezTo>
                  <a:cubicBezTo>
                    <a:pt x="8555567" y="4400550"/>
                    <a:pt x="8636000" y="4572000"/>
                    <a:pt x="8674100" y="4718050"/>
                  </a:cubicBezTo>
                  <a:cubicBezTo>
                    <a:pt x="8712200" y="4864100"/>
                    <a:pt x="8773583" y="5063067"/>
                    <a:pt x="8801100" y="5213350"/>
                  </a:cubicBezTo>
                  <a:cubicBezTo>
                    <a:pt x="8828617" y="5363633"/>
                    <a:pt x="8856133" y="5537200"/>
                    <a:pt x="8839200" y="5619750"/>
                  </a:cubicBezTo>
                  <a:cubicBezTo>
                    <a:pt x="8822267" y="5702300"/>
                    <a:pt x="8760883" y="5695950"/>
                    <a:pt x="8699500" y="5708650"/>
                  </a:cubicBezTo>
                  <a:cubicBezTo>
                    <a:pt x="8638117" y="5721350"/>
                    <a:pt x="8551333" y="5708650"/>
                    <a:pt x="8470900" y="5695950"/>
                  </a:cubicBezTo>
                  <a:cubicBezTo>
                    <a:pt x="8390467" y="5683250"/>
                    <a:pt x="8261350" y="5727700"/>
                    <a:pt x="8216900" y="5632450"/>
                  </a:cubicBezTo>
                  <a:cubicBezTo>
                    <a:pt x="8172450" y="5537200"/>
                    <a:pt x="8210550" y="5278967"/>
                    <a:pt x="8204200" y="5124450"/>
                  </a:cubicBezTo>
                  <a:cubicBezTo>
                    <a:pt x="8197850" y="4969933"/>
                    <a:pt x="8195733" y="4830233"/>
                    <a:pt x="8178800" y="4705350"/>
                  </a:cubicBezTo>
                  <a:cubicBezTo>
                    <a:pt x="8161867" y="4580467"/>
                    <a:pt x="8111067" y="4430183"/>
                    <a:pt x="8102600" y="4375150"/>
                  </a:cubicBezTo>
                  <a:cubicBezTo>
                    <a:pt x="8094133" y="4320117"/>
                    <a:pt x="8176683" y="4381500"/>
                    <a:pt x="8128000" y="4375150"/>
                  </a:cubicBezTo>
                  <a:cubicBezTo>
                    <a:pt x="8079317" y="4368800"/>
                    <a:pt x="7948083" y="4343400"/>
                    <a:pt x="7810500" y="4337050"/>
                  </a:cubicBezTo>
                  <a:cubicBezTo>
                    <a:pt x="7672917" y="4330700"/>
                    <a:pt x="7437966" y="4332817"/>
                    <a:pt x="7302500" y="4337050"/>
                  </a:cubicBezTo>
                  <a:cubicBezTo>
                    <a:pt x="7167034" y="4341283"/>
                    <a:pt x="7099300" y="4368800"/>
                    <a:pt x="6997700" y="4362450"/>
                  </a:cubicBezTo>
                  <a:cubicBezTo>
                    <a:pt x="6896100" y="4356100"/>
                    <a:pt x="6752167" y="4311650"/>
                    <a:pt x="6692900" y="4298950"/>
                  </a:cubicBezTo>
                  <a:cubicBezTo>
                    <a:pt x="6633633" y="4286250"/>
                    <a:pt x="6661150" y="4250267"/>
                    <a:pt x="6642100" y="4286250"/>
                  </a:cubicBezTo>
                  <a:cubicBezTo>
                    <a:pt x="6623050" y="4322233"/>
                    <a:pt x="6614583" y="4398433"/>
                    <a:pt x="6578600" y="4514850"/>
                  </a:cubicBezTo>
                  <a:cubicBezTo>
                    <a:pt x="6542617" y="4631267"/>
                    <a:pt x="6470650" y="4868333"/>
                    <a:pt x="6426200" y="4984750"/>
                  </a:cubicBezTo>
                  <a:cubicBezTo>
                    <a:pt x="6381750" y="5101167"/>
                    <a:pt x="6337300" y="5130800"/>
                    <a:pt x="6311900" y="5213350"/>
                  </a:cubicBezTo>
                  <a:cubicBezTo>
                    <a:pt x="6286500" y="5295900"/>
                    <a:pt x="6318250" y="5399617"/>
                    <a:pt x="6273800" y="5480050"/>
                  </a:cubicBezTo>
                  <a:cubicBezTo>
                    <a:pt x="6229350" y="5560483"/>
                    <a:pt x="6123517" y="5657850"/>
                    <a:pt x="6045200" y="5695950"/>
                  </a:cubicBezTo>
                  <a:cubicBezTo>
                    <a:pt x="5966883" y="5734050"/>
                    <a:pt x="5873750" y="5717117"/>
                    <a:pt x="5803900" y="5708650"/>
                  </a:cubicBezTo>
                  <a:cubicBezTo>
                    <a:pt x="5734050" y="5700183"/>
                    <a:pt x="5655733" y="5664200"/>
                    <a:pt x="5626100" y="5645150"/>
                  </a:cubicBezTo>
                  <a:cubicBezTo>
                    <a:pt x="5596467" y="5626100"/>
                    <a:pt x="5604933" y="5700183"/>
                    <a:pt x="5626100" y="5594350"/>
                  </a:cubicBezTo>
                  <a:cubicBezTo>
                    <a:pt x="5647267" y="5488517"/>
                    <a:pt x="5715000" y="5200650"/>
                    <a:pt x="5753100" y="5010150"/>
                  </a:cubicBezTo>
                  <a:cubicBezTo>
                    <a:pt x="5791200" y="4819650"/>
                    <a:pt x="5825067" y="4588933"/>
                    <a:pt x="5854700" y="4451350"/>
                  </a:cubicBezTo>
                  <a:cubicBezTo>
                    <a:pt x="5884333" y="4313767"/>
                    <a:pt x="5930900" y="4231217"/>
                    <a:pt x="5930900" y="4184650"/>
                  </a:cubicBezTo>
                  <a:cubicBezTo>
                    <a:pt x="5930900" y="4138083"/>
                    <a:pt x="5939367" y="4167717"/>
                    <a:pt x="5854700" y="4171950"/>
                  </a:cubicBezTo>
                  <a:cubicBezTo>
                    <a:pt x="5770033" y="4176183"/>
                    <a:pt x="5422900" y="4210050"/>
                    <a:pt x="5422900" y="4210050"/>
                  </a:cubicBezTo>
                  <a:lnTo>
                    <a:pt x="4914900" y="4260850"/>
                  </a:lnTo>
                  <a:cubicBezTo>
                    <a:pt x="4798483" y="4269317"/>
                    <a:pt x="4751917" y="4254500"/>
                    <a:pt x="4724400" y="4260850"/>
                  </a:cubicBezTo>
                  <a:cubicBezTo>
                    <a:pt x="4696883" y="4267200"/>
                    <a:pt x="4751917" y="4294717"/>
                    <a:pt x="4749800" y="4298950"/>
                  </a:cubicBezTo>
                  <a:cubicBezTo>
                    <a:pt x="4747683" y="4303183"/>
                    <a:pt x="4711700" y="4218517"/>
                    <a:pt x="4711700" y="4286250"/>
                  </a:cubicBezTo>
                  <a:cubicBezTo>
                    <a:pt x="4711700" y="4353983"/>
                    <a:pt x="4730750" y="4542367"/>
                    <a:pt x="4749800" y="4705350"/>
                  </a:cubicBezTo>
                  <a:cubicBezTo>
                    <a:pt x="4768850" y="4868333"/>
                    <a:pt x="4798483" y="5099050"/>
                    <a:pt x="4826000" y="5264150"/>
                  </a:cubicBezTo>
                  <a:cubicBezTo>
                    <a:pt x="4853517" y="5429250"/>
                    <a:pt x="4906433" y="5617633"/>
                    <a:pt x="4914900" y="5695950"/>
                  </a:cubicBezTo>
                  <a:cubicBezTo>
                    <a:pt x="4923367" y="5774267"/>
                    <a:pt x="4919133" y="5723467"/>
                    <a:pt x="4876800" y="5734050"/>
                  </a:cubicBezTo>
                  <a:cubicBezTo>
                    <a:pt x="4834467" y="5744633"/>
                    <a:pt x="4743450" y="5765800"/>
                    <a:pt x="4660900" y="5759450"/>
                  </a:cubicBezTo>
                  <a:cubicBezTo>
                    <a:pt x="4578350" y="5753100"/>
                    <a:pt x="4449233" y="5755217"/>
                    <a:pt x="4381500" y="5695950"/>
                  </a:cubicBezTo>
                  <a:cubicBezTo>
                    <a:pt x="4313767" y="5636683"/>
                    <a:pt x="4271433" y="5535083"/>
                    <a:pt x="4254500" y="5403850"/>
                  </a:cubicBezTo>
                  <a:cubicBezTo>
                    <a:pt x="4237567" y="5272617"/>
                    <a:pt x="4284133" y="5058833"/>
                    <a:pt x="4279900" y="4908550"/>
                  </a:cubicBezTo>
                  <a:cubicBezTo>
                    <a:pt x="4275667" y="4758267"/>
                    <a:pt x="4235450" y="4603750"/>
                    <a:pt x="4229100" y="4502150"/>
                  </a:cubicBezTo>
                  <a:cubicBezTo>
                    <a:pt x="4222750" y="4400550"/>
                    <a:pt x="4246033" y="4337050"/>
                    <a:pt x="4241800" y="4298950"/>
                  </a:cubicBezTo>
                  <a:cubicBezTo>
                    <a:pt x="4237567" y="4260850"/>
                    <a:pt x="4226983" y="4273550"/>
                    <a:pt x="4203700" y="4273550"/>
                  </a:cubicBezTo>
                  <a:cubicBezTo>
                    <a:pt x="4180417" y="4273550"/>
                    <a:pt x="4159250" y="4290483"/>
                    <a:pt x="4102100" y="4298950"/>
                  </a:cubicBezTo>
                  <a:cubicBezTo>
                    <a:pt x="4044950" y="4307417"/>
                    <a:pt x="3926417" y="4334933"/>
                    <a:pt x="3860800" y="4324350"/>
                  </a:cubicBezTo>
                  <a:cubicBezTo>
                    <a:pt x="3795183" y="4313767"/>
                    <a:pt x="3729567" y="4279900"/>
                    <a:pt x="3708400" y="4235450"/>
                  </a:cubicBezTo>
                  <a:cubicBezTo>
                    <a:pt x="3687233" y="4191000"/>
                    <a:pt x="3697817" y="4108450"/>
                    <a:pt x="3733800" y="4057650"/>
                  </a:cubicBezTo>
                  <a:cubicBezTo>
                    <a:pt x="3769783" y="4006850"/>
                    <a:pt x="3862917" y="3958167"/>
                    <a:pt x="3924300" y="3930650"/>
                  </a:cubicBezTo>
                  <a:cubicBezTo>
                    <a:pt x="3985683" y="3903133"/>
                    <a:pt x="4053417" y="3896783"/>
                    <a:pt x="4102100" y="3892550"/>
                  </a:cubicBezTo>
                  <a:cubicBezTo>
                    <a:pt x="4150783" y="3888317"/>
                    <a:pt x="4199467" y="3911600"/>
                    <a:pt x="4216400" y="3905250"/>
                  </a:cubicBezTo>
                  <a:cubicBezTo>
                    <a:pt x="4233333" y="3898900"/>
                    <a:pt x="4210050" y="3966633"/>
                    <a:pt x="4203700" y="3854450"/>
                  </a:cubicBezTo>
                  <a:cubicBezTo>
                    <a:pt x="4197350" y="3742267"/>
                    <a:pt x="4188883" y="3420533"/>
                    <a:pt x="4178300" y="3232150"/>
                  </a:cubicBezTo>
                  <a:cubicBezTo>
                    <a:pt x="4167717" y="3043767"/>
                    <a:pt x="4148667" y="2849033"/>
                    <a:pt x="4140200" y="2724150"/>
                  </a:cubicBezTo>
                  <a:cubicBezTo>
                    <a:pt x="4131733" y="2599267"/>
                    <a:pt x="4127500" y="2482850"/>
                    <a:pt x="4127500" y="2482850"/>
                  </a:cubicBezTo>
                  <a:lnTo>
                    <a:pt x="4127500" y="2482850"/>
                  </a:lnTo>
                  <a:cubicBezTo>
                    <a:pt x="4074583" y="2493433"/>
                    <a:pt x="3937000" y="2525183"/>
                    <a:pt x="3810000" y="2546350"/>
                  </a:cubicBezTo>
                  <a:cubicBezTo>
                    <a:pt x="3683000" y="2567517"/>
                    <a:pt x="3477683" y="2595033"/>
                    <a:pt x="3365500" y="2609850"/>
                  </a:cubicBezTo>
                  <a:cubicBezTo>
                    <a:pt x="3253317" y="2624667"/>
                    <a:pt x="3177116" y="2605617"/>
                    <a:pt x="3136900" y="2635250"/>
                  </a:cubicBezTo>
                  <a:cubicBezTo>
                    <a:pt x="3096684" y="2664883"/>
                    <a:pt x="3134783" y="2626783"/>
                    <a:pt x="3124200" y="2787650"/>
                  </a:cubicBezTo>
                  <a:cubicBezTo>
                    <a:pt x="3113617" y="2948517"/>
                    <a:pt x="3081867" y="3308350"/>
                    <a:pt x="3073400" y="3600450"/>
                  </a:cubicBezTo>
                  <a:cubicBezTo>
                    <a:pt x="3064933" y="3892550"/>
                    <a:pt x="3064933" y="4284133"/>
                    <a:pt x="3073400" y="4540250"/>
                  </a:cubicBezTo>
                  <a:cubicBezTo>
                    <a:pt x="3081867" y="4796367"/>
                    <a:pt x="3126317" y="4984750"/>
                    <a:pt x="3124200" y="5137150"/>
                  </a:cubicBezTo>
                  <a:cubicBezTo>
                    <a:pt x="3122083" y="5289550"/>
                    <a:pt x="3105150" y="5378450"/>
                    <a:pt x="3060700" y="5454650"/>
                  </a:cubicBezTo>
                  <a:cubicBezTo>
                    <a:pt x="3016250" y="5530850"/>
                    <a:pt x="2937933" y="5583767"/>
                    <a:pt x="2857500" y="5594350"/>
                  </a:cubicBezTo>
                  <a:cubicBezTo>
                    <a:pt x="2777067" y="5604933"/>
                    <a:pt x="2652183" y="5556250"/>
                    <a:pt x="2578100" y="5518150"/>
                  </a:cubicBezTo>
                  <a:cubicBezTo>
                    <a:pt x="2504017" y="5480050"/>
                    <a:pt x="2444750" y="5427133"/>
                    <a:pt x="2413000" y="5365750"/>
                  </a:cubicBezTo>
                  <a:cubicBezTo>
                    <a:pt x="2381250" y="5304367"/>
                    <a:pt x="2368550" y="5242983"/>
                    <a:pt x="2387600" y="5149850"/>
                  </a:cubicBezTo>
                  <a:cubicBezTo>
                    <a:pt x="2406650" y="5056717"/>
                    <a:pt x="2497667" y="4991100"/>
                    <a:pt x="2527300" y="4806950"/>
                  </a:cubicBezTo>
                  <a:cubicBezTo>
                    <a:pt x="2556933" y="4622800"/>
                    <a:pt x="2550583" y="4303183"/>
                    <a:pt x="2565400" y="4044950"/>
                  </a:cubicBezTo>
                  <a:cubicBezTo>
                    <a:pt x="2580217" y="3786717"/>
                    <a:pt x="2607733" y="3458633"/>
                    <a:pt x="2616200" y="3257550"/>
                  </a:cubicBezTo>
                  <a:cubicBezTo>
                    <a:pt x="2624667" y="3056467"/>
                    <a:pt x="2618317" y="2933700"/>
                    <a:pt x="2616200" y="2838450"/>
                  </a:cubicBezTo>
                  <a:cubicBezTo>
                    <a:pt x="2614083" y="2743200"/>
                    <a:pt x="2611967" y="2713567"/>
                    <a:pt x="2603500" y="2686050"/>
                  </a:cubicBezTo>
                  <a:cubicBezTo>
                    <a:pt x="2595033" y="2658533"/>
                    <a:pt x="2611967" y="2673350"/>
                    <a:pt x="2565400" y="2673350"/>
                  </a:cubicBezTo>
                  <a:cubicBezTo>
                    <a:pt x="2518833" y="2673350"/>
                    <a:pt x="2459567" y="2669117"/>
                    <a:pt x="2324100" y="2686050"/>
                  </a:cubicBezTo>
                  <a:cubicBezTo>
                    <a:pt x="2188633" y="2702983"/>
                    <a:pt x="1907117" y="2753783"/>
                    <a:pt x="1752600" y="2774950"/>
                  </a:cubicBezTo>
                  <a:cubicBezTo>
                    <a:pt x="1598083" y="2796117"/>
                    <a:pt x="1492250" y="2806700"/>
                    <a:pt x="1397000" y="2813050"/>
                  </a:cubicBezTo>
                  <a:cubicBezTo>
                    <a:pt x="1301750" y="2819400"/>
                    <a:pt x="1212850" y="2804583"/>
                    <a:pt x="1181100" y="2813050"/>
                  </a:cubicBezTo>
                  <a:cubicBezTo>
                    <a:pt x="1149350" y="2821517"/>
                    <a:pt x="1193800" y="2781300"/>
                    <a:pt x="1206500" y="2863850"/>
                  </a:cubicBezTo>
                  <a:cubicBezTo>
                    <a:pt x="1219200" y="2946400"/>
                    <a:pt x="1242483" y="3092450"/>
                    <a:pt x="1257300" y="3308350"/>
                  </a:cubicBezTo>
                  <a:cubicBezTo>
                    <a:pt x="1272117" y="3524250"/>
                    <a:pt x="1286933" y="3890433"/>
                    <a:pt x="1295400" y="4159250"/>
                  </a:cubicBezTo>
                  <a:cubicBezTo>
                    <a:pt x="1303867" y="4428067"/>
                    <a:pt x="1301750" y="4732867"/>
                    <a:pt x="1308100" y="4921250"/>
                  </a:cubicBezTo>
                  <a:cubicBezTo>
                    <a:pt x="1314450" y="5109633"/>
                    <a:pt x="1318683" y="5183717"/>
                    <a:pt x="1333500" y="5289550"/>
                  </a:cubicBezTo>
                  <a:cubicBezTo>
                    <a:pt x="1348317" y="5395383"/>
                    <a:pt x="1413933" y="5484283"/>
                    <a:pt x="1397000" y="5556250"/>
                  </a:cubicBezTo>
                  <a:cubicBezTo>
                    <a:pt x="1380067" y="5628217"/>
                    <a:pt x="1303867" y="5706533"/>
                    <a:pt x="1231900" y="5721350"/>
                  </a:cubicBezTo>
                  <a:cubicBezTo>
                    <a:pt x="1159933" y="5736167"/>
                    <a:pt x="1028700" y="5689600"/>
                    <a:pt x="965200" y="5645150"/>
                  </a:cubicBezTo>
                  <a:cubicBezTo>
                    <a:pt x="901700" y="5600700"/>
                    <a:pt x="874183" y="5564717"/>
                    <a:pt x="850900" y="5454650"/>
                  </a:cubicBezTo>
                  <a:cubicBezTo>
                    <a:pt x="827617" y="5344583"/>
                    <a:pt x="842433" y="5211233"/>
                    <a:pt x="825500" y="4984750"/>
                  </a:cubicBezTo>
                  <a:cubicBezTo>
                    <a:pt x="808567" y="4758267"/>
                    <a:pt x="749300" y="4095750"/>
                    <a:pt x="749300" y="4095750"/>
                  </a:cubicBezTo>
                  <a:cubicBezTo>
                    <a:pt x="723900" y="3799417"/>
                    <a:pt x="685800" y="3395133"/>
                    <a:pt x="673100" y="3206750"/>
                  </a:cubicBezTo>
                  <a:cubicBezTo>
                    <a:pt x="660400" y="3018367"/>
                    <a:pt x="673100" y="2965450"/>
                    <a:pt x="673100" y="2965450"/>
                  </a:cubicBezTo>
                  <a:cubicBezTo>
                    <a:pt x="673100" y="2908300"/>
                    <a:pt x="683683" y="2882900"/>
                    <a:pt x="673100" y="2863850"/>
                  </a:cubicBezTo>
                  <a:cubicBezTo>
                    <a:pt x="662517" y="2844800"/>
                    <a:pt x="677333" y="2842683"/>
                    <a:pt x="609600" y="2851150"/>
                  </a:cubicBezTo>
                  <a:cubicBezTo>
                    <a:pt x="541867" y="2859617"/>
                    <a:pt x="353483" y="2889250"/>
                    <a:pt x="266700" y="2914650"/>
                  </a:cubicBezTo>
                  <a:cubicBezTo>
                    <a:pt x="179917" y="2940050"/>
                    <a:pt x="131233" y="2990850"/>
                    <a:pt x="88900" y="3003550"/>
                  </a:cubicBezTo>
                  <a:cubicBezTo>
                    <a:pt x="46567" y="3016250"/>
                    <a:pt x="25400" y="3016250"/>
                    <a:pt x="12700" y="2990850"/>
                  </a:cubicBezTo>
                  <a:cubicBezTo>
                    <a:pt x="0" y="2965450"/>
                    <a:pt x="0" y="2908300"/>
                    <a:pt x="12700" y="2851150"/>
                  </a:cubicBezTo>
                  <a:cubicBezTo>
                    <a:pt x="25400" y="2794000"/>
                    <a:pt x="69850" y="2690283"/>
                    <a:pt x="88900" y="2647950"/>
                  </a:cubicBezTo>
                  <a:cubicBezTo>
                    <a:pt x="107950" y="2605617"/>
                    <a:pt x="117475" y="2601383"/>
                    <a:pt x="127000" y="2584450"/>
                  </a:cubicBezTo>
                  <a:close/>
                </a:path>
              </a:pathLst>
            </a:custGeom>
            <a:blipFill>
              <a:blip r:embed="rId22" cstate="print"/>
              <a:stretch>
                <a:fillRect/>
              </a:stretch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2" name="Forme libre 51"/>
            <p:cNvSpPr/>
            <p:nvPr/>
          </p:nvSpPr>
          <p:spPr>
            <a:xfrm>
              <a:off x="0" y="5020722"/>
              <a:ext cx="3571868" cy="1857364"/>
            </a:xfrm>
            <a:custGeom>
              <a:avLst/>
              <a:gdLst>
                <a:gd name="connsiteX0" fmla="*/ 127000 w 9097433"/>
                <a:gd name="connsiteY0" fmla="*/ 2584450 h 5774267"/>
                <a:gd name="connsiteX1" fmla="*/ 622300 w 9097433"/>
                <a:gd name="connsiteY1" fmla="*/ 2495550 h 5774267"/>
                <a:gd name="connsiteX2" fmla="*/ 622300 w 9097433"/>
                <a:gd name="connsiteY2" fmla="*/ 2495550 h 5774267"/>
                <a:gd name="connsiteX3" fmla="*/ 622300 w 9097433"/>
                <a:gd name="connsiteY3" fmla="*/ 2343150 h 5774267"/>
                <a:gd name="connsiteX4" fmla="*/ 558800 w 9097433"/>
                <a:gd name="connsiteY4" fmla="*/ 2127250 h 5774267"/>
                <a:gd name="connsiteX5" fmla="*/ 520700 w 9097433"/>
                <a:gd name="connsiteY5" fmla="*/ 1974850 h 5774267"/>
                <a:gd name="connsiteX6" fmla="*/ 723900 w 9097433"/>
                <a:gd name="connsiteY6" fmla="*/ 1809750 h 5774267"/>
                <a:gd name="connsiteX7" fmla="*/ 1016000 w 9097433"/>
                <a:gd name="connsiteY7" fmla="*/ 1771650 h 5774267"/>
                <a:gd name="connsiteX8" fmla="*/ 1041400 w 9097433"/>
                <a:gd name="connsiteY8" fmla="*/ 1911350 h 5774267"/>
                <a:gd name="connsiteX9" fmla="*/ 1079500 w 9097433"/>
                <a:gd name="connsiteY9" fmla="*/ 2228850 h 5774267"/>
                <a:gd name="connsiteX10" fmla="*/ 1117600 w 9097433"/>
                <a:gd name="connsiteY10" fmla="*/ 2419350 h 5774267"/>
                <a:gd name="connsiteX11" fmla="*/ 1117600 w 9097433"/>
                <a:gd name="connsiteY11" fmla="*/ 2419350 h 5774267"/>
                <a:gd name="connsiteX12" fmla="*/ 1828800 w 9097433"/>
                <a:gd name="connsiteY12" fmla="*/ 2355850 h 5774267"/>
                <a:gd name="connsiteX13" fmla="*/ 2451100 w 9097433"/>
                <a:gd name="connsiteY13" fmla="*/ 2266950 h 5774267"/>
                <a:gd name="connsiteX14" fmla="*/ 2590800 w 9097433"/>
                <a:gd name="connsiteY14" fmla="*/ 2254250 h 5774267"/>
                <a:gd name="connsiteX15" fmla="*/ 2590800 w 9097433"/>
                <a:gd name="connsiteY15" fmla="*/ 2127250 h 5774267"/>
                <a:gd name="connsiteX16" fmla="*/ 2565400 w 9097433"/>
                <a:gd name="connsiteY16" fmla="*/ 1746250 h 5774267"/>
                <a:gd name="connsiteX17" fmla="*/ 2501900 w 9097433"/>
                <a:gd name="connsiteY17" fmla="*/ 1250950 h 5774267"/>
                <a:gd name="connsiteX18" fmla="*/ 2501900 w 9097433"/>
                <a:gd name="connsiteY18" fmla="*/ 1238250 h 5774267"/>
                <a:gd name="connsiteX19" fmla="*/ 2654300 w 9097433"/>
                <a:gd name="connsiteY19" fmla="*/ 1149350 h 5774267"/>
                <a:gd name="connsiteX20" fmla="*/ 2908300 w 9097433"/>
                <a:gd name="connsiteY20" fmla="*/ 1162050 h 5774267"/>
                <a:gd name="connsiteX21" fmla="*/ 3124200 w 9097433"/>
                <a:gd name="connsiteY21" fmla="*/ 1403350 h 5774267"/>
                <a:gd name="connsiteX22" fmla="*/ 3175000 w 9097433"/>
                <a:gd name="connsiteY22" fmla="*/ 1771650 h 5774267"/>
                <a:gd name="connsiteX23" fmla="*/ 3162300 w 9097433"/>
                <a:gd name="connsiteY23" fmla="*/ 2152650 h 5774267"/>
                <a:gd name="connsiteX24" fmla="*/ 3162300 w 9097433"/>
                <a:gd name="connsiteY24" fmla="*/ 2152650 h 5774267"/>
                <a:gd name="connsiteX25" fmla="*/ 3695700 w 9097433"/>
                <a:gd name="connsiteY25" fmla="*/ 2051050 h 5774267"/>
                <a:gd name="connsiteX26" fmla="*/ 4089400 w 9097433"/>
                <a:gd name="connsiteY26" fmla="*/ 2012950 h 5774267"/>
                <a:gd name="connsiteX27" fmla="*/ 4089400 w 9097433"/>
                <a:gd name="connsiteY27" fmla="*/ 2012950 h 5774267"/>
                <a:gd name="connsiteX28" fmla="*/ 4025900 w 9097433"/>
                <a:gd name="connsiteY28" fmla="*/ 1428750 h 5774267"/>
                <a:gd name="connsiteX29" fmla="*/ 3937000 w 9097433"/>
                <a:gd name="connsiteY29" fmla="*/ 641350 h 5774267"/>
                <a:gd name="connsiteX30" fmla="*/ 3898900 w 9097433"/>
                <a:gd name="connsiteY30" fmla="*/ 234950 h 5774267"/>
                <a:gd name="connsiteX31" fmla="*/ 3937000 w 9097433"/>
                <a:gd name="connsiteY31" fmla="*/ 133350 h 5774267"/>
                <a:gd name="connsiteX32" fmla="*/ 4076700 w 9097433"/>
                <a:gd name="connsiteY32" fmla="*/ 57150 h 5774267"/>
                <a:gd name="connsiteX33" fmla="*/ 4254500 w 9097433"/>
                <a:gd name="connsiteY33" fmla="*/ 6350 h 5774267"/>
                <a:gd name="connsiteX34" fmla="*/ 4457700 w 9097433"/>
                <a:gd name="connsiteY34" fmla="*/ 95250 h 5774267"/>
                <a:gd name="connsiteX35" fmla="*/ 4597400 w 9097433"/>
                <a:gd name="connsiteY35" fmla="*/ 425450 h 5774267"/>
                <a:gd name="connsiteX36" fmla="*/ 4584700 w 9097433"/>
                <a:gd name="connsiteY36" fmla="*/ 1085850 h 5774267"/>
                <a:gd name="connsiteX37" fmla="*/ 4635500 w 9097433"/>
                <a:gd name="connsiteY37" fmla="*/ 1517650 h 5774267"/>
                <a:gd name="connsiteX38" fmla="*/ 4673600 w 9097433"/>
                <a:gd name="connsiteY38" fmla="*/ 1898650 h 5774267"/>
                <a:gd name="connsiteX39" fmla="*/ 4673600 w 9097433"/>
                <a:gd name="connsiteY39" fmla="*/ 1898650 h 5774267"/>
                <a:gd name="connsiteX40" fmla="*/ 4826000 w 9097433"/>
                <a:gd name="connsiteY40" fmla="*/ 1898650 h 5774267"/>
                <a:gd name="connsiteX41" fmla="*/ 5067300 w 9097433"/>
                <a:gd name="connsiteY41" fmla="*/ 1835150 h 5774267"/>
                <a:gd name="connsiteX42" fmla="*/ 5168900 w 9097433"/>
                <a:gd name="connsiteY42" fmla="*/ 2012950 h 5774267"/>
                <a:gd name="connsiteX43" fmla="*/ 5232400 w 9097433"/>
                <a:gd name="connsiteY43" fmla="*/ 2165350 h 5774267"/>
                <a:gd name="connsiteX44" fmla="*/ 5181600 w 9097433"/>
                <a:gd name="connsiteY44" fmla="*/ 2368550 h 5774267"/>
                <a:gd name="connsiteX45" fmla="*/ 5181600 w 9097433"/>
                <a:gd name="connsiteY45" fmla="*/ 2355850 h 5774267"/>
                <a:gd name="connsiteX46" fmla="*/ 4876800 w 9097433"/>
                <a:gd name="connsiteY46" fmla="*/ 2368550 h 5774267"/>
                <a:gd name="connsiteX47" fmla="*/ 4699000 w 9097433"/>
                <a:gd name="connsiteY47" fmla="*/ 2355850 h 5774267"/>
                <a:gd name="connsiteX48" fmla="*/ 4699000 w 9097433"/>
                <a:gd name="connsiteY48" fmla="*/ 2368550 h 5774267"/>
                <a:gd name="connsiteX49" fmla="*/ 4724400 w 9097433"/>
                <a:gd name="connsiteY49" fmla="*/ 2838450 h 5774267"/>
                <a:gd name="connsiteX50" fmla="*/ 4699000 w 9097433"/>
                <a:gd name="connsiteY50" fmla="*/ 3473450 h 5774267"/>
                <a:gd name="connsiteX51" fmla="*/ 4686300 w 9097433"/>
                <a:gd name="connsiteY51" fmla="*/ 3930650 h 5774267"/>
                <a:gd name="connsiteX52" fmla="*/ 4699000 w 9097433"/>
                <a:gd name="connsiteY52" fmla="*/ 3930650 h 5774267"/>
                <a:gd name="connsiteX53" fmla="*/ 5118100 w 9097433"/>
                <a:gd name="connsiteY53" fmla="*/ 3930650 h 5774267"/>
                <a:gd name="connsiteX54" fmla="*/ 5562600 w 9097433"/>
                <a:gd name="connsiteY54" fmla="*/ 3943350 h 5774267"/>
                <a:gd name="connsiteX55" fmla="*/ 5956300 w 9097433"/>
                <a:gd name="connsiteY55" fmla="*/ 3943350 h 5774267"/>
                <a:gd name="connsiteX56" fmla="*/ 5956300 w 9097433"/>
                <a:gd name="connsiteY56" fmla="*/ 3943350 h 5774267"/>
                <a:gd name="connsiteX57" fmla="*/ 6019800 w 9097433"/>
                <a:gd name="connsiteY57" fmla="*/ 3600450 h 5774267"/>
                <a:gd name="connsiteX58" fmla="*/ 6210300 w 9097433"/>
                <a:gd name="connsiteY58" fmla="*/ 2914650 h 5774267"/>
                <a:gd name="connsiteX59" fmla="*/ 6426200 w 9097433"/>
                <a:gd name="connsiteY59" fmla="*/ 2038350 h 5774267"/>
                <a:gd name="connsiteX60" fmla="*/ 6565900 w 9097433"/>
                <a:gd name="connsiteY60" fmla="*/ 1619250 h 5774267"/>
                <a:gd name="connsiteX61" fmla="*/ 6578600 w 9097433"/>
                <a:gd name="connsiteY61" fmla="*/ 1568450 h 5774267"/>
                <a:gd name="connsiteX62" fmla="*/ 6832600 w 9097433"/>
                <a:gd name="connsiteY62" fmla="*/ 1492250 h 5774267"/>
                <a:gd name="connsiteX63" fmla="*/ 7061200 w 9097433"/>
                <a:gd name="connsiteY63" fmla="*/ 1631950 h 5774267"/>
                <a:gd name="connsiteX64" fmla="*/ 7099300 w 9097433"/>
                <a:gd name="connsiteY64" fmla="*/ 1746250 h 5774267"/>
                <a:gd name="connsiteX65" fmla="*/ 7048500 w 9097433"/>
                <a:gd name="connsiteY65" fmla="*/ 2266950 h 5774267"/>
                <a:gd name="connsiteX66" fmla="*/ 6896100 w 9097433"/>
                <a:gd name="connsiteY66" fmla="*/ 3181350 h 5774267"/>
                <a:gd name="connsiteX67" fmla="*/ 6756400 w 9097433"/>
                <a:gd name="connsiteY67" fmla="*/ 3892550 h 5774267"/>
                <a:gd name="connsiteX68" fmla="*/ 6756400 w 9097433"/>
                <a:gd name="connsiteY68" fmla="*/ 3892550 h 5774267"/>
                <a:gd name="connsiteX69" fmla="*/ 7061200 w 9097433"/>
                <a:gd name="connsiteY69" fmla="*/ 3892550 h 5774267"/>
                <a:gd name="connsiteX70" fmla="*/ 7721600 w 9097433"/>
                <a:gd name="connsiteY70" fmla="*/ 3905250 h 5774267"/>
                <a:gd name="connsiteX71" fmla="*/ 8102600 w 9097433"/>
                <a:gd name="connsiteY71" fmla="*/ 3930650 h 5774267"/>
                <a:gd name="connsiteX72" fmla="*/ 8089900 w 9097433"/>
                <a:gd name="connsiteY72" fmla="*/ 3879850 h 5774267"/>
                <a:gd name="connsiteX73" fmla="*/ 8039100 w 9097433"/>
                <a:gd name="connsiteY73" fmla="*/ 3244850 h 5774267"/>
                <a:gd name="connsiteX74" fmla="*/ 8001000 w 9097433"/>
                <a:gd name="connsiteY74" fmla="*/ 2419350 h 5774267"/>
                <a:gd name="connsiteX75" fmla="*/ 7988300 w 9097433"/>
                <a:gd name="connsiteY75" fmla="*/ 1555750 h 5774267"/>
                <a:gd name="connsiteX76" fmla="*/ 7899400 w 9097433"/>
                <a:gd name="connsiteY76" fmla="*/ 996950 h 5774267"/>
                <a:gd name="connsiteX77" fmla="*/ 7912100 w 9097433"/>
                <a:gd name="connsiteY77" fmla="*/ 654050 h 5774267"/>
                <a:gd name="connsiteX78" fmla="*/ 8128000 w 9097433"/>
                <a:gd name="connsiteY78" fmla="*/ 527050 h 5774267"/>
                <a:gd name="connsiteX79" fmla="*/ 8394700 w 9097433"/>
                <a:gd name="connsiteY79" fmla="*/ 654050 h 5774267"/>
                <a:gd name="connsiteX80" fmla="*/ 8470900 w 9097433"/>
                <a:gd name="connsiteY80" fmla="*/ 1301750 h 5774267"/>
                <a:gd name="connsiteX81" fmla="*/ 8483600 w 9097433"/>
                <a:gd name="connsiteY81" fmla="*/ 2635250 h 5774267"/>
                <a:gd name="connsiteX82" fmla="*/ 8496300 w 9097433"/>
                <a:gd name="connsiteY82" fmla="*/ 3524250 h 5774267"/>
                <a:gd name="connsiteX83" fmla="*/ 8534400 w 9097433"/>
                <a:gd name="connsiteY83" fmla="*/ 3930650 h 5774267"/>
                <a:gd name="connsiteX84" fmla="*/ 8534400 w 9097433"/>
                <a:gd name="connsiteY84" fmla="*/ 3930650 h 5774267"/>
                <a:gd name="connsiteX85" fmla="*/ 8890000 w 9097433"/>
                <a:gd name="connsiteY85" fmla="*/ 3917950 h 5774267"/>
                <a:gd name="connsiteX86" fmla="*/ 9055100 w 9097433"/>
                <a:gd name="connsiteY86" fmla="*/ 3956050 h 5774267"/>
                <a:gd name="connsiteX87" fmla="*/ 9093200 w 9097433"/>
                <a:gd name="connsiteY87" fmla="*/ 4184650 h 5774267"/>
                <a:gd name="connsiteX88" fmla="*/ 9029700 w 9097433"/>
                <a:gd name="connsiteY88" fmla="*/ 4349750 h 5774267"/>
                <a:gd name="connsiteX89" fmla="*/ 8775700 w 9097433"/>
                <a:gd name="connsiteY89" fmla="*/ 4337050 h 5774267"/>
                <a:gd name="connsiteX90" fmla="*/ 8572500 w 9097433"/>
                <a:gd name="connsiteY90" fmla="*/ 4337050 h 5774267"/>
                <a:gd name="connsiteX91" fmla="*/ 8674100 w 9097433"/>
                <a:gd name="connsiteY91" fmla="*/ 4718050 h 5774267"/>
                <a:gd name="connsiteX92" fmla="*/ 8801100 w 9097433"/>
                <a:gd name="connsiteY92" fmla="*/ 5213350 h 5774267"/>
                <a:gd name="connsiteX93" fmla="*/ 8839200 w 9097433"/>
                <a:gd name="connsiteY93" fmla="*/ 5619750 h 5774267"/>
                <a:gd name="connsiteX94" fmla="*/ 8699500 w 9097433"/>
                <a:gd name="connsiteY94" fmla="*/ 5708650 h 5774267"/>
                <a:gd name="connsiteX95" fmla="*/ 8470900 w 9097433"/>
                <a:gd name="connsiteY95" fmla="*/ 5695950 h 5774267"/>
                <a:gd name="connsiteX96" fmla="*/ 8216900 w 9097433"/>
                <a:gd name="connsiteY96" fmla="*/ 5632450 h 5774267"/>
                <a:gd name="connsiteX97" fmla="*/ 8204200 w 9097433"/>
                <a:gd name="connsiteY97" fmla="*/ 5124450 h 5774267"/>
                <a:gd name="connsiteX98" fmla="*/ 8178800 w 9097433"/>
                <a:gd name="connsiteY98" fmla="*/ 4705350 h 5774267"/>
                <a:gd name="connsiteX99" fmla="*/ 8102600 w 9097433"/>
                <a:gd name="connsiteY99" fmla="*/ 4375150 h 5774267"/>
                <a:gd name="connsiteX100" fmla="*/ 8128000 w 9097433"/>
                <a:gd name="connsiteY100" fmla="*/ 4375150 h 5774267"/>
                <a:gd name="connsiteX101" fmla="*/ 7810500 w 9097433"/>
                <a:gd name="connsiteY101" fmla="*/ 4337050 h 5774267"/>
                <a:gd name="connsiteX102" fmla="*/ 7302500 w 9097433"/>
                <a:gd name="connsiteY102" fmla="*/ 4337050 h 5774267"/>
                <a:gd name="connsiteX103" fmla="*/ 6997700 w 9097433"/>
                <a:gd name="connsiteY103" fmla="*/ 4362450 h 5774267"/>
                <a:gd name="connsiteX104" fmla="*/ 6692900 w 9097433"/>
                <a:gd name="connsiteY104" fmla="*/ 4298950 h 5774267"/>
                <a:gd name="connsiteX105" fmla="*/ 6642100 w 9097433"/>
                <a:gd name="connsiteY105" fmla="*/ 4286250 h 5774267"/>
                <a:gd name="connsiteX106" fmla="*/ 6578600 w 9097433"/>
                <a:gd name="connsiteY106" fmla="*/ 4514850 h 5774267"/>
                <a:gd name="connsiteX107" fmla="*/ 6426200 w 9097433"/>
                <a:gd name="connsiteY107" fmla="*/ 4984750 h 5774267"/>
                <a:gd name="connsiteX108" fmla="*/ 6311900 w 9097433"/>
                <a:gd name="connsiteY108" fmla="*/ 5213350 h 5774267"/>
                <a:gd name="connsiteX109" fmla="*/ 6273800 w 9097433"/>
                <a:gd name="connsiteY109" fmla="*/ 5480050 h 5774267"/>
                <a:gd name="connsiteX110" fmla="*/ 6045200 w 9097433"/>
                <a:gd name="connsiteY110" fmla="*/ 5695950 h 5774267"/>
                <a:gd name="connsiteX111" fmla="*/ 5803900 w 9097433"/>
                <a:gd name="connsiteY111" fmla="*/ 5708650 h 5774267"/>
                <a:gd name="connsiteX112" fmla="*/ 5626100 w 9097433"/>
                <a:gd name="connsiteY112" fmla="*/ 5645150 h 5774267"/>
                <a:gd name="connsiteX113" fmla="*/ 5626100 w 9097433"/>
                <a:gd name="connsiteY113" fmla="*/ 5594350 h 5774267"/>
                <a:gd name="connsiteX114" fmla="*/ 5753100 w 9097433"/>
                <a:gd name="connsiteY114" fmla="*/ 5010150 h 5774267"/>
                <a:gd name="connsiteX115" fmla="*/ 5854700 w 9097433"/>
                <a:gd name="connsiteY115" fmla="*/ 4451350 h 5774267"/>
                <a:gd name="connsiteX116" fmla="*/ 5930900 w 9097433"/>
                <a:gd name="connsiteY116" fmla="*/ 4184650 h 5774267"/>
                <a:gd name="connsiteX117" fmla="*/ 5854700 w 9097433"/>
                <a:gd name="connsiteY117" fmla="*/ 4171950 h 5774267"/>
                <a:gd name="connsiteX118" fmla="*/ 5422900 w 9097433"/>
                <a:gd name="connsiteY118" fmla="*/ 4210050 h 5774267"/>
                <a:gd name="connsiteX119" fmla="*/ 4914900 w 9097433"/>
                <a:gd name="connsiteY119" fmla="*/ 4260850 h 5774267"/>
                <a:gd name="connsiteX120" fmla="*/ 4724400 w 9097433"/>
                <a:gd name="connsiteY120" fmla="*/ 4260850 h 5774267"/>
                <a:gd name="connsiteX121" fmla="*/ 4749800 w 9097433"/>
                <a:gd name="connsiteY121" fmla="*/ 4298950 h 5774267"/>
                <a:gd name="connsiteX122" fmla="*/ 4711700 w 9097433"/>
                <a:gd name="connsiteY122" fmla="*/ 4286250 h 5774267"/>
                <a:gd name="connsiteX123" fmla="*/ 4749800 w 9097433"/>
                <a:gd name="connsiteY123" fmla="*/ 4705350 h 5774267"/>
                <a:gd name="connsiteX124" fmla="*/ 4826000 w 9097433"/>
                <a:gd name="connsiteY124" fmla="*/ 5264150 h 5774267"/>
                <a:gd name="connsiteX125" fmla="*/ 4914900 w 9097433"/>
                <a:gd name="connsiteY125" fmla="*/ 5695950 h 5774267"/>
                <a:gd name="connsiteX126" fmla="*/ 4876800 w 9097433"/>
                <a:gd name="connsiteY126" fmla="*/ 5734050 h 5774267"/>
                <a:gd name="connsiteX127" fmla="*/ 4660900 w 9097433"/>
                <a:gd name="connsiteY127" fmla="*/ 5759450 h 5774267"/>
                <a:gd name="connsiteX128" fmla="*/ 4381500 w 9097433"/>
                <a:gd name="connsiteY128" fmla="*/ 5695950 h 5774267"/>
                <a:gd name="connsiteX129" fmla="*/ 4254500 w 9097433"/>
                <a:gd name="connsiteY129" fmla="*/ 5403850 h 5774267"/>
                <a:gd name="connsiteX130" fmla="*/ 4279900 w 9097433"/>
                <a:gd name="connsiteY130" fmla="*/ 4908550 h 5774267"/>
                <a:gd name="connsiteX131" fmla="*/ 4229100 w 9097433"/>
                <a:gd name="connsiteY131" fmla="*/ 4502150 h 5774267"/>
                <a:gd name="connsiteX132" fmla="*/ 4241800 w 9097433"/>
                <a:gd name="connsiteY132" fmla="*/ 4298950 h 5774267"/>
                <a:gd name="connsiteX133" fmla="*/ 4203700 w 9097433"/>
                <a:gd name="connsiteY133" fmla="*/ 4273550 h 5774267"/>
                <a:gd name="connsiteX134" fmla="*/ 4102100 w 9097433"/>
                <a:gd name="connsiteY134" fmla="*/ 4298950 h 5774267"/>
                <a:gd name="connsiteX135" fmla="*/ 3860800 w 9097433"/>
                <a:gd name="connsiteY135" fmla="*/ 4324350 h 5774267"/>
                <a:gd name="connsiteX136" fmla="*/ 3708400 w 9097433"/>
                <a:gd name="connsiteY136" fmla="*/ 4235450 h 5774267"/>
                <a:gd name="connsiteX137" fmla="*/ 3733800 w 9097433"/>
                <a:gd name="connsiteY137" fmla="*/ 4057650 h 5774267"/>
                <a:gd name="connsiteX138" fmla="*/ 3924300 w 9097433"/>
                <a:gd name="connsiteY138" fmla="*/ 3930650 h 5774267"/>
                <a:gd name="connsiteX139" fmla="*/ 4102100 w 9097433"/>
                <a:gd name="connsiteY139" fmla="*/ 3892550 h 5774267"/>
                <a:gd name="connsiteX140" fmla="*/ 4216400 w 9097433"/>
                <a:gd name="connsiteY140" fmla="*/ 3905250 h 5774267"/>
                <a:gd name="connsiteX141" fmla="*/ 4203700 w 9097433"/>
                <a:gd name="connsiteY141" fmla="*/ 3854450 h 5774267"/>
                <a:gd name="connsiteX142" fmla="*/ 4178300 w 9097433"/>
                <a:gd name="connsiteY142" fmla="*/ 3232150 h 5774267"/>
                <a:gd name="connsiteX143" fmla="*/ 4140200 w 9097433"/>
                <a:gd name="connsiteY143" fmla="*/ 2724150 h 5774267"/>
                <a:gd name="connsiteX144" fmla="*/ 4127500 w 9097433"/>
                <a:gd name="connsiteY144" fmla="*/ 2482850 h 5774267"/>
                <a:gd name="connsiteX145" fmla="*/ 4127500 w 9097433"/>
                <a:gd name="connsiteY145" fmla="*/ 2482850 h 5774267"/>
                <a:gd name="connsiteX146" fmla="*/ 3810000 w 9097433"/>
                <a:gd name="connsiteY146" fmla="*/ 2546350 h 5774267"/>
                <a:gd name="connsiteX147" fmla="*/ 3365500 w 9097433"/>
                <a:gd name="connsiteY147" fmla="*/ 2609850 h 5774267"/>
                <a:gd name="connsiteX148" fmla="*/ 3136900 w 9097433"/>
                <a:gd name="connsiteY148" fmla="*/ 2635250 h 5774267"/>
                <a:gd name="connsiteX149" fmla="*/ 3124200 w 9097433"/>
                <a:gd name="connsiteY149" fmla="*/ 2787650 h 5774267"/>
                <a:gd name="connsiteX150" fmla="*/ 3073400 w 9097433"/>
                <a:gd name="connsiteY150" fmla="*/ 3600450 h 5774267"/>
                <a:gd name="connsiteX151" fmla="*/ 3073400 w 9097433"/>
                <a:gd name="connsiteY151" fmla="*/ 4540250 h 5774267"/>
                <a:gd name="connsiteX152" fmla="*/ 3124200 w 9097433"/>
                <a:gd name="connsiteY152" fmla="*/ 5137150 h 5774267"/>
                <a:gd name="connsiteX153" fmla="*/ 3060700 w 9097433"/>
                <a:gd name="connsiteY153" fmla="*/ 5454650 h 5774267"/>
                <a:gd name="connsiteX154" fmla="*/ 2857500 w 9097433"/>
                <a:gd name="connsiteY154" fmla="*/ 5594350 h 5774267"/>
                <a:gd name="connsiteX155" fmla="*/ 2578100 w 9097433"/>
                <a:gd name="connsiteY155" fmla="*/ 5518150 h 5774267"/>
                <a:gd name="connsiteX156" fmla="*/ 2413000 w 9097433"/>
                <a:gd name="connsiteY156" fmla="*/ 5365750 h 5774267"/>
                <a:gd name="connsiteX157" fmla="*/ 2387600 w 9097433"/>
                <a:gd name="connsiteY157" fmla="*/ 5149850 h 5774267"/>
                <a:gd name="connsiteX158" fmla="*/ 2527300 w 9097433"/>
                <a:gd name="connsiteY158" fmla="*/ 4806950 h 5774267"/>
                <a:gd name="connsiteX159" fmla="*/ 2565400 w 9097433"/>
                <a:gd name="connsiteY159" fmla="*/ 4044950 h 5774267"/>
                <a:gd name="connsiteX160" fmla="*/ 2616200 w 9097433"/>
                <a:gd name="connsiteY160" fmla="*/ 3257550 h 5774267"/>
                <a:gd name="connsiteX161" fmla="*/ 2616200 w 9097433"/>
                <a:gd name="connsiteY161" fmla="*/ 2838450 h 5774267"/>
                <a:gd name="connsiteX162" fmla="*/ 2603500 w 9097433"/>
                <a:gd name="connsiteY162" fmla="*/ 2686050 h 5774267"/>
                <a:gd name="connsiteX163" fmla="*/ 2565400 w 9097433"/>
                <a:gd name="connsiteY163" fmla="*/ 2673350 h 5774267"/>
                <a:gd name="connsiteX164" fmla="*/ 2324100 w 9097433"/>
                <a:gd name="connsiteY164" fmla="*/ 2686050 h 5774267"/>
                <a:gd name="connsiteX165" fmla="*/ 1752600 w 9097433"/>
                <a:gd name="connsiteY165" fmla="*/ 2774950 h 5774267"/>
                <a:gd name="connsiteX166" fmla="*/ 1397000 w 9097433"/>
                <a:gd name="connsiteY166" fmla="*/ 2813050 h 5774267"/>
                <a:gd name="connsiteX167" fmla="*/ 1181100 w 9097433"/>
                <a:gd name="connsiteY167" fmla="*/ 2813050 h 5774267"/>
                <a:gd name="connsiteX168" fmla="*/ 1206500 w 9097433"/>
                <a:gd name="connsiteY168" fmla="*/ 2863850 h 5774267"/>
                <a:gd name="connsiteX169" fmla="*/ 1257300 w 9097433"/>
                <a:gd name="connsiteY169" fmla="*/ 3308350 h 5774267"/>
                <a:gd name="connsiteX170" fmla="*/ 1295400 w 9097433"/>
                <a:gd name="connsiteY170" fmla="*/ 4159250 h 5774267"/>
                <a:gd name="connsiteX171" fmla="*/ 1308100 w 9097433"/>
                <a:gd name="connsiteY171" fmla="*/ 4921250 h 5774267"/>
                <a:gd name="connsiteX172" fmla="*/ 1333500 w 9097433"/>
                <a:gd name="connsiteY172" fmla="*/ 5289550 h 5774267"/>
                <a:gd name="connsiteX173" fmla="*/ 1397000 w 9097433"/>
                <a:gd name="connsiteY173" fmla="*/ 5556250 h 5774267"/>
                <a:gd name="connsiteX174" fmla="*/ 1231900 w 9097433"/>
                <a:gd name="connsiteY174" fmla="*/ 5721350 h 5774267"/>
                <a:gd name="connsiteX175" fmla="*/ 965200 w 9097433"/>
                <a:gd name="connsiteY175" fmla="*/ 5645150 h 5774267"/>
                <a:gd name="connsiteX176" fmla="*/ 850900 w 9097433"/>
                <a:gd name="connsiteY176" fmla="*/ 5454650 h 5774267"/>
                <a:gd name="connsiteX177" fmla="*/ 825500 w 9097433"/>
                <a:gd name="connsiteY177" fmla="*/ 4984750 h 5774267"/>
                <a:gd name="connsiteX178" fmla="*/ 749300 w 9097433"/>
                <a:gd name="connsiteY178" fmla="*/ 4095750 h 5774267"/>
                <a:gd name="connsiteX179" fmla="*/ 673100 w 9097433"/>
                <a:gd name="connsiteY179" fmla="*/ 3206750 h 5774267"/>
                <a:gd name="connsiteX180" fmla="*/ 673100 w 9097433"/>
                <a:gd name="connsiteY180" fmla="*/ 2965450 h 5774267"/>
                <a:gd name="connsiteX181" fmla="*/ 673100 w 9097433"/>
                <a:gd name="connsiteY181" fmla="*/ 2863850 h 5774267"/>
                <a:gd name="connsiteX182" fmla="*/ 609600 w 9097433"/>
                <a:gd name="connsiteY182" fmla="*/ 2851150 h 5774267"/>
                <a:gd name="connsiteX183" fmla="*/ 266700 w 9097433"/>
                <a:gd name="connsiteY183" fmla="*/ 2914650 h 5774267"/>
                <a:gd name="connsiteX184" fmla="*/ 88900 w 9097433"/>
                <a:gd name="connsiteY184" fmla="*/ 3003550 h 5774267"/>
                <a:gd name="connsiteX185" fmla="*/ 12700 w 9097433"/>
                <a:gd name="connsiteY185" fmla="*/ 2990850 h 5774267"/>
                <a:gd name="connsiteX186" fmla="*/ 12700 w 9097433"/>
                <a:gd name="connsiteY186" fmla="*/ 2851150 h 5774267"/>
                <a:gd name="connsiteX187" fmla="*/ 88900 w 9097433"/>
                <a:gd name="connsiteY187" fmla="*/ 2647950 h 5774267"/>
                <a:gd name="connsiteX188" fmla="*/ 127000 w 9097433"/>
                <a:gd name="connsiteY188" fmla="*/ 2584450 h 5774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9097433" h="5774267">
                  <a:moveTo>
                    <a:pt x="127000" y="2584450"/>
                  </a:moveTo>
                  <a:lnTo>
                    <a:pt x="622300" y="2495550"/>
                  </a:lnTo>
                  <a:lnTo>
                    <a:pt x="622300" y="2495550"/>
                  </a:lnTo>
                  <a:cubicBezTo>
                    <a:pt x="622300" y="2470150"/>
                    <a:pt x="632883" y="2404533"/>
                    <a:pt x="622300" y="2343150"/>
                  </a:cubicBezTo>
                  <a:cubicBezTo>
                    <a:pt x="611717" y="2281767"/>
                    <a:pt x="575733" y="2188633"/>
                    <a:pt x="558800" y="2127250"/>
                  </a:cubicBezTo>
                  <a:cubicBezTo>
                    <a:pt x="541867" y="2065867"/>
                    <a:pt x="493183" y="2027767"/>
                    <a:pt x="520700" y="1974850"/>
                  </a:cubicBezTo>
                  <a:cubicBezTo>
                    <a:pt x="548217" y="1921933"/>
                    <a:pt x="641350" y="1843617"/>
                    <a:pt x="723900" y="1809750"/>
                  </a:cubicBezTo>
                  <a:cubicBezTo>
                    <a:pt x="806450" y="1775883"/>
                    <a:pt x="963083" y="1754717"/>
                    <a:pt x="1016000" y="1771650"/>
                  </a:cubicBezTo>
                  <a:cubicBezTo>
                    <a:pt x="1068917" y="1788583"/>
                    <a:pt x="1030817" y="1835150"/>
                    <a:pt x="1041400" y="1911350"/>
                  </a:cubicBezTo>
                  <a:cubicBezTo>
                    <a:pt x="1051983" y="1987550"/>
                    <a:pt x="1066800" y="2144183"/>
                    <a:pt x="1079500" y="2228850"/>
                  </a:cubicBezTo>
                  <a:cubicBezTo>
                    <a:pt x="1092200" y="2313517"/>
                    <a:pt x="1117600" y="2419350"/>
                    <a:pt x="1117600" y="2419350"/>
                  </a:cubicBezTo>
                  <a:lnTo>
                    <a:pt x="1117600" y="2419350"/>
                  </a:lnTo>
                  <a:cubicBezTo>
                    <a:pt x="1236133" y="2408767"/>
                    <a:pt x="1606550" y="2381250"/>
                    <a:pt x="1828800" y="2355850"/>
                  </a:cubicBezTo>
                  <a:cubicBezTo>
                    <a:pt x="2051050" y="2330450"/>
                    <a:pt x="2324100" y="2283883"/>
                    <a:pt x="2451100" y="2266950"/>
                  </a:cubicBezTo>
                  <a:cubicBezTo>
                    <a:pt x="2578100" y="2250017"/>
                    <a:pt x="2567517" y="2277533"/>
                    <a:pt x="2590800" y="2254250"/>
                  </a:cubicBezTo>
                  <a:cubicBezTo>
                    <a:pt x="2614083" y="2230967"/>
                    <a:pt x="2595033" y="2211917"/>
                    <a:pt x="2590800" y="2127250"/>
                  </a:cubicBezTo>
                  <a:cubicBezTo>
                    <a:pt x="2586567" y="2042583"/>
                    <a:pt x="2580217" y="1892300"/>
                    <a:pt x="2565400" y="1746250"/>
                  </a:cubicBezTo>
                  <a:cubicBezTo>
                    <a:pt x="2550583" y="1600200"/>
                    <a:pt x="2512483" y="1335617"/>
                    <a:pt x="2501900" y="1250950"/>
                  </a:cubicBezTo>
                  <a:cubicBezTo>
                    <a:pt x="2491317" y="1166283"/>
                    <a:pt x="2476500" y="1255183"/>
                    <a:pt x="2501900" y="1238250"/>
                  </a:cubicBezTo>
                  <a:cubicBezTo>
                    <a:pt x="2527300" y="1221317"/>
                    <a:pt x="2586567" y="1162050"/>
                    <a:pt x="2654300" y="1149350"/>
                  </a:cubicBezTo>
                  <a:cubicBezTo>
                    <a:pt x="2722033" y="1136650"/>
                    <a:pt x="2829983" y="1119717"/>
                    <a:pt x="2908300" y="1162050"/>
                  </a:cubicBezTo>
                  <a:cubicBezTo>
                    <a:pt x="2986617" y="1204383"/>
                    <a:pt x="3079750" y="1301750"/>
                    <a:pt x="3124200" y="1403350"/>
                  </a:cubicBezTo>
                  <a:cubicBezTo>
                    <a:pt x="3168650" y="1504950"/>
                    <a:pt x="3168650" y="1646767"/>
                    <a:pt x="3175000" y="1771650"/>
                  </a:cubicBezTo>
                  <a:cubicBezTo>
                    <a:pt x="3181350" y="1896533"/>
                    <a:pt x="3162300" y="2152650"/>
                    <a:pt x="3162300" y="2152650"/>
                  </a:cubicBezTo>
                  <a:lnTo>
                    <a:pt x="3162300" y="2152650"/>
                  </a:lnTo>
                  <a:cubicBezTo>
                    <a:pt x="3251200" y="2135717"/>
                    <a:pt x="3541183" y="2074333"/>
                    <a:pt x="3695700" y="2051050"/>
                  </a:cubicBezTo>
                  <a:cubicBezTo>
                    <a:pt x="3850217" y="2027767"/>
                    <a:pt x="4089400" y="2012950"/>
                    <a:pt x="4089400" y="2012950"/>
                  </a:cubicBezTo>
                  <a:lnTo>
                    <a:pt x="4089400" y="2012950"/>
                  </a:lnTo>
                  <a:cubicBezTo>
                    <a:pt x="4078817" y="1915583"/>
                    <a:pt x="4051300" y="1657350"/>
                    <a:pt x="4025900" y="1428750"/>
                  </a:cubicBezTo>
                  <a:cubicBezTo>
                    <a:pt x="4000500" y="1200150"/>
                    <a:pt x="3958167" y="840317"/>
                    <a:pt x="3937000" y="641350"/>
                  </a:cubicBezTo>
                  <a:cubicBezTo>
                    <a:pt x="3915833" y="442383"/>
                    <a:pt x="3898900" y="319617"/>
                    <a:pt x="3898900" y="234950"/>
                  </a:cubicBezTo>
                  <a:cubicBezTo>
                    <a:pt x="3898900" y="150283"/>
                    <a:pt x="3907367" y="162983"/>
                    <a:pt x="3937000" y="133350"/>
                  </a:cubicBezTo>
                  <a:cubicBezTo>
                    <a:pt x="3966633" y="103717"/>
                    <a:pt x="4023783" y="78317"/>
                    <a:pt x="4076700" y="57150"/>
                  </a:cubicBezTo>
                  <a:cubicBezTo>
                    <a:pt x="4129617" y="35983"/>
                    <a:pt x="4191000" y="0"/>
                    <a:pt x="4254500" y="6350"/>
                  </a:cubicBezTo>
                  <a:cubicBezTo>
                    <a:pt x="4318000" y="12700"/>
                    <a:pt x="4400550" y="25400"/>
                    <a:pt x="4457700" y="95250"/>
                  </a:cubicBezTo>
                  <a:cubicBezTo>
                    <a:pt x="4514850" y="165100"/>
                    <a:pt x="4576233" y="260350"/>
                    <a:pt x="4597400" y="425450"/>
                  </a:cubicBezTo>
                  <a:cubicBezTo>
                    <a:pt x="4618567" y="590550"/>
                    <a:pt x="4578350" y="903817"/>
                    <a:pt x="4584700" y="1085850"/>
                  </a:cubicBezTo>
                  <a:cubicBezTo>
                    <a:pt x="4591050" y="1267883"/>
                    <a:pt x="4620683" y="1382183"/>
                    <a:pt x="4635500" y="1517650"/>
                  </a:cubicBezTo>
                  <a:cubicBezTo>
                    <a:pt x="4650317" y="1653117"/>
                    <a:pt x="4673600" y="1898650"/>
                    <a:pt x="4673600" y="1898650"/>
                  </a:cubicBezTo>
                  <a:lnTo>
                    <a:pt x="4673600" y="1898650"/>
                  </a:lnTo>
                  <a:cubicBezTo>
                    <a:pt x="4699000" y="1898650"/>
                    <a:pt x="4760383" y="1909233"/>
                    <a:pt x="4826000" y="1898650"/>
                  </a:cubicBezTo>
                  <a:cubicBezTo>
                    <a:pt x="4891617" y="1888067"/>
                    <a:pt x="5010150" y="1816100"/>
                    <a:pt x="5067300" y="1835150"/>
                  </a:cubicBezTo>
                  <a:cubicBezTo>
                    <a:pt x="5124450" y="1854200"/>
                    <a:pt x="5141383" y="1957917"/>
                    <a:pt x="5168900" y="2012950"/>
                  </a:cubicBezTo>
                  <a:cubicBezTo>
                    <a:pt x="5196417" y="2067983"/>
                    <a:pt x="5230283" y="2106083"/>
                    <a:pt x="5232400" y="2165350"/>
                  </a:cubicBezTo>
                  <a:cubicBezTo>
                    <a:pt x="5234517" y="2224617"/>
                    <a:pt x="5190067" y="2336800"/>
                    <a:pt x="5181600" y="2368550"/>
                  </a:cubicBezTo>
                  <a:cubicBezTo>
                    <a:pt x="5173133" y="2400300"/>
                    <a:pt x="5232400" y="2355850"/>
                    <a:pt x="5181600" y="2355850"/>
                  </a:cubicBezTo>
                  <a:cubicBezTo>
                    <a:pt x="5130800" y="2355850"/>
                    <a:pt x="4957233" y="2368550"/>
                    <a:pt x="4876800" y="2368550"/>
                  </a:cubicBezTo>
                  <a:cubicBezTo>
                    <a:pt x="4796367" y="2368550"/>
                    <a:pt x="4728633" y="2355850"/>
                    <a:pt x="4699000" y="2355850"/>
                  </a:cubicBezTo>
                  <a:cubicBezTo>
                    <a:pt x="4669367" y="2355850"/>
                    <a:pt x="4694767" y="2288117"/>
                    <a:pt x="4699000" y="2368550"/>
                  </a:cubicBezTo>
                  <a:cubicBezTo>
                    <a:pt x="4703233" y="2448983"/>
                    <a:pt x="4724400" y="2654300"/>
                    <a:pt x="4724400" y="2838450"/>
                  </a:cubicBezTo>
                  <a:cubicBezTo>
                    <a:pt x="4724400" y="3022600"/>
                    <a:pt x="4705350" y="3291417"/>
                    <a:pt x="4699000" y="3473450"/>
                  </a:cubicBezTo>
                  <a:cubicBezTo>
                    <a:pt x="4692650" y="3655483"/>
                    <a:pt x="4686300" y="3854450"/>
                    <a:pt x="4686300" y="3930650"/>
                  </a:cubicBezTo>
                  <a:cubicBezTo>
                    <a:pt x="4686300" y="4006850"/>
                    <a:pt x="4699000" y="3930650"/>
                    <a:pt x="4699000" y="3930650"/>
                  </a:cubicBezTo>
                  <a:lnTo>
                    <a:pt x="5118100" y="3930650"/>
                  </a:lnTo>
                  <a:cubicBezTo>
                    <a:pt x="5262033" y="3932767"/>
                    <a:pt x="5422900" y="3941233"/>
                    <a:pt x="5562600" y="3943350"/>
                  </a:cubicBezTo>
                  <a:cubicBezTo>
                    <a:pt x="5702300" y="3945467"/>
                    <a:pt x="5956300" y="3943350"/>
                    <a:pt x="5956300" y="3943350"/>
                  </a:cubicBezTo>
                  <a:lnTo>
                    <a:pt x="5956300" y="3943350"/>
                  </a:lnTo>
                  <a:cubicBezTo>
                    <a:pt x="5966883" y="3886200"/>
                    <a:pt x="5977467" y="3771900"/>
                    <a:pt x="6019800" y="3600450"/>
                  </a:cubicBezTo>
                  <a:cubicBezTo>
                    <a:pt x="6062133" y="3429000"/>
                    <a:pt x="6142567" y="3175000"/>
                    <a:pt x="6210300" y="2914650"/>
                  </a:cubicBezTo>
                  <a:cubicBezTo>
                    <a:pt x="6278033" y="2654300"/>
                    <a:pt x="6366933" y="2254250"/>
                    <a:pt x="6426200" y="2038350"/>
                  </a:cubicBezTo>
                  <a:cubicBezTo>
                    <a:pt x="6485467" y="1822450"/>
                    <a:pt x="6540500" y="1697567"/>
                    <a:pt x="6565900" y="1619250"/>
                  </a:cubicBezTo>
                  <a:cubicBezTo>
                    <a:pt x="6591300" y="1540933"/>
                    <a:pt x="6534150" y="1589617"/>
                    <a:pt x="6578600" y="1568450"/>
                  </a:cubicBezTo>
                  <a:cubicBezTo>
                    <a:pt x="6623050" y="1547283"/>
                    <a:pt x="6752167" y="1481667"/>
                    <a:pt x="6832600" y="1492250"/>
                  </a:cubicBezTo>
                  <a:cubicBezTo>
                    <a:pt x="6913033" y="1502833"/>
                    <a:pt x="7016750" y="1589617"/>
                    <a:pt x="7061200" y="1631950"/>
                  </a:cubicBezTo>
                  <a:cubicBezTo>
                    <a:pt x="7105650" y="1674283"/>
                    <a:pt x="7101417" y="1640417"/>
                    <a:pt x="7099300" y="1746250"/>
                  </a:cubicBezTo>
                  <a:cubicBezTo>
                    <a:pt x="7097183" y="1852083"/>
                    <a:pt x="7082367" y="2027767"/>
                    <a:pt x="7048500" y="2266950"/>
                  </a:cubicBezTo>
                  <a:cubicBezTo>
                    <a:pt x="7014633" y="2506133"/>
                    <a:pt x="6944783" y="2910417"/>
                    <a:pt x="6896100" y="3181350"/>
                  </a:cubicBezTo>
                  <a:cubicBezTo>
                    <a:pt x="6847417" y="3452283"/>
                    <a:pt x="6756400" y="3892550"/>
                    <a:pt x="6756400" y="3892550"/>
                  </a:cubicBezTo>
                  <a:lnTo>
                    <a:pt x="6756400" y="3892550"/>
                  </a:lnTo>
                  <a:lnTo>
                    <a:pt x="7061200" y="3892550"/>
                  </a:lnTo>
                  <a:lnTo>
                    <a:pt x="7721600" y="3905250"/>
                  </a:lnTo>
                  <a:cubicBezTo>
                    <a:pt x="7895166" y="3911600"/>
                    <a:pt x="8041217" y="3934883"/>
                    <a:pt x="8102600" y="3930650"/>
                  </a:cubicBezTo>
                  <a:cubicBezTo>
                    <a:pt x="8163983" y="3926417"/>
                    <a:pt x="8100483" y="3994150"/>
                    <a:pt x="8089900" y="3879850"/>
                  </a:cubicBezTo>
                  <a:cubicBezTo>
                    <a:pt x="8079317" y="3765550"/>
                    <a:pt x="8053917" y="3488267"/>
                    <a:pt x="8039100" y="3244850"/>
                  </a:cubicBezTo>
                  <a:cubicBezTo>
                    <a:pt x="8024283" y="3001433"/>
                    <a:pt x="8009467" y="2700867"/>
                    <a:pt x="8001000" y="2419350"/>
                  </a:cubicBezTo>
                  <a:cubicBezTo>
                    <a:pt x="7992533" y="2137833"/>
                    <a:pt x="8005233" y="1792817"/>
                    <a:pt x="7988300" y="1555750"/>
                  </a:cubicBezTo>
                  <a:cubicBezTo>
                    <a:pt x="7971367" y="1318683"/>
                    <a:pt x="7912100" y="1147233"/>
                    <a:pt x="7899400" y="996950"/>
                  </a:cubicBezTo>
                  <a:cubicBezTo>
                    <a:pt x="7886700" y="846667"/>
                    <a:pt x="7874000" y="732367"/>
                    <a:pt x="7912100" y="654050"/>
                  </a:cubicBezTo>
                  <a:cubicBezTo>
                    <a:pt x="7950200" y="575733"/>
                    <a:pt x="8047567" y="527050"/>
                    <a:pt x="8128000" y="527050"/>
                  </a:cubicBezTo>
                  <a:cubicBezTo>
                    <a:pt x="8208433" y="527050"/>
                    <a:pt x="8337550" y="524933"/>
                    <a:pt x="8394700" y="654050"/>
                  </a:cubicBezTo>
                  <a:cubicBezTo>
                    <a:pt x="8451850" y="783167"/>
                    <a:pt x="8456083" y="971550"/>
                    <a:pt x="8470900" y="1301750"/>
                  </a:cubicBezTo>
                  <a:cubicBezTo>
                    <a:pt x="8485717" y="1631950"/>
                    <a:pt x="8479367" y="2264833"/>
                    <a:pt x="8483600" y="2635250"/>
                  </a:cubicBezTo>
                  <a:cubicBezTo>
                    <a:pt x="8487833" y="3005667"/>
                    <a:pt x="8487833" y="3308350"/>
                    <a:pt x="8496300" y="3524250"/>
                  </a:cubicBezTo>
                  <a:cubicBezTo>
                    <a:pt x="8504767" y="3740150"/>
                    <a:pt x="8534400" y="3930650"/>
                    <a:pt x="8534400" y="3930650"/>
                  </a:cubicBezTo>
                  <a:lnTo>
                    <a:pt x="8534400" y="3930650"/>
                  </a:lnTo>
                  <a:cubicBezTo>
                    <a:pt x="8593667" y="3928533"/>
                    <a:pt x="8803217" y="3913717"/>
                    <a:pt x="8890000" y="3917950"/>
                  </a:cubicBezTo>
                  <a:cubicBezTo>
                    <a:pt x="8976783" y="3922183"/>
                    <a:pt x="9021233" y="3911600"/>
                    <a:pt x="9055100" y="3956050"/>
                  </a:cubicBezTo>
                  <a:cubicBezTo>
                    <a:pt x="9088967" y="4000500"/>
                    <a:pt x="9097433" y="4119033"/>
                    <a:pt x="9093200" y="4184650"/>
                  </a:cubicBezTo>
                  <a:cubicBezTo>
                    <a:pt x="9088967" y="4250267"/>
                    <a:pt x="9082617" y="4324350"/>
                    <a:pt x="9029700" y="4349750"/>
                  </a:cubicBezTo>
                  <a:cubicBezTo>
                    <a:pt x="8976783" y="4375150"/>
                    <a:pt x="8851900" y="4339167"/>
                    <a:pt x="8775700" y="4337050"/>
                  </a:cubicBezTo>
                  <a:cubicBezTo>
                    <a:pt x="8699500" y="4334933"/>
                    <a:pt x="8589433" y="4273550"/>
                    <a:pt x="8572500" y="4337050"/>
                  </a:cubicBezTo>
                  <a:cubicBezTo>
                    <a:pt x="8555567" y="4400550"/>
                    <a:pt x="8636000" y="4572000"/>
                    <a:pt x="8674100" y="4718050"/>
                  </a:cubicBezTo>
                  <a:cubicBezTo>
                    <a:pt x="8712200" y="4864100"/>
                    <a:pt x="8773583" y="5063067"/>
                    <a:pt x="8801100" y="5213350"/>
                  </a:cubicBezTo>
                  <a:cubicBezTo>
                    <a:pt x="8828617" y="5363633"/>
                    <a:pt x="8856133" y="5537200"/>
                    <a:pt x="8839200" y="5619750"/>
                  </a:cubicBezTo>
                  <a:cubicBezTo>
                    <a:pt x="8822267" y="5702300"/>
                    <a:pt x="8760883" y="5695950"/>
                    <a:pt x="8699500" y="5708650"/>
                  </a:cubicBezTo>
                  <a:cubicBezTo>
                    <a:pt x="8638117" y="5721350"/>
                    <a:pt x="8551333" y="5708650"/>
                    <a:pt x="8470900" y="5695950"/>
                  </a:cubicBezTo>
                  <a:cubicBezTo>
                    <a:pt x="8390467" y="5683250"/>
                    <a:pt x="8261350" y="5727700"/>
                    <a:pt x="8216900" y="5632450"/>
                  </a:cubicBezTo>
                  <a:cubicBezTo>
                    <a:pt x="8172450" y="5537200"/>
                    <a:pt x="8210550" y="5278967"/>
                    <a:pt x="8204200" y="5124450"/>
                  </a:cubicBezTo>
                  <a:cubicBezTo>
                    <a:pt x="8197850" y="4969933"/>
                    <a:pt x="8195733" y="4830233"/>
                    <a:pt x="8178800" y="4705350"/>
                  </a:cubicBezTo>
                  <a:cubicBezTo>
                    <a:pt x="8161867" y="4580467"/>
                    <a:pt x="8111067" y="4430183"/>
                    <a:pt x="8102600" y="4375150"/>
                  </a:cubicBezTo>
                  <a:cubicBezTo>
                    <a:pt x="8094133" y="4320117"/>
                    <a:pt x="8176683" y="4381500"/>
                    <a:pt x="8128000" y="4375150"/>
                  </a:cubicBezTo>
                  <a:cubicBezTo>
                    <a:pt x="8079317" y="4368800"/>
                    <a:pt x="7948083" y="4343400"/>
                    <a:pt x="7810500" y="4337050"/>
                  </a:cubicBezTo>
                  <a:cubicBezTo>
                    <a:pt x="7672917" y="4330700"/>
                    <a:pt x="7437966" y="4332817"/>
                    <a:pt x="7302500" y="4337050"/>
                  </a:cubicBezTo>
                  <a:cubicBezTo>
                    <a:pt x="7167034" y="4341283"/>
                    <a:pt x="7099300" y="4368800"/>
                    <a:pt x="6997700" y="4362450"/>
                  </a:cubicBezTo>
                  <a:cubicBezTo>
                    <a:pt x="6896100" y="4356100"/>
                    <a:pt x="6752167" y="4311650"/>
                    <a:pt x="6692900" y="4298950"/>
                  </a:cubicBezTo>
                  <a:cubicBezTo>
                    <a:pt x="6633633" y="4286250"/>
                    <a:pt x="6661150" y="4250267"/>
                    <a:pt x="6642100" y="4286250"/>
                  </a:cubicBezTo>
                  <a:cubicBezTo>
                    <a:pt x="6623050" y="4322233"/>
                    <a:pt x="6614583" y="4398433"/>
                    <a:pt x="6578600" y="4514850"/>
                  </a:cubicBezTo>
                  <a:cubicBezTo>
                    <a:pt x="6542617" y="4631267"/>
                    <a:pt x="6470650" y="4868333"/>
                    <a:pt x="6426200" y="4984750"/>
                  </a:cubicBezTo>
                  <a:cubicBezTo>
                    <a:pt x="6381750" y="5101167"/>
                    <a:pt x="6337300" y="5130800"/>
                    <a:pt x="6311900" y="5213350"/>
                  </a:cubicBezTo>
                  <a:cubicBezTo>
                    <a:pt x="6286500" y="5295900"/>
                    <a:pt x="6318250" y="5399617"/>
                    <a:pt x="6273800" y="5480050"/>
                  </a:cubicBezTo>
                  <a:cubicBezTo>
                    <a:pt x="6229350" y="5560483"/>
                    <a:pt x="6123517" y="5657850"/>
                    <a:pt x="6045200" y="5695950"/>
                  </a:cubicBezTo>
                  <a:cubicBezTo>
                    <a:pt x="5966883" y="5734050"/>
                    <a:pt x="5873750" y="5717117"/>
                    <a:pt x="5803900" y="5708650"/>
                  </a:cubicBezTo>
                  <a:cubicBezTo>
                    <a:pt x="5734050" y="5700183"/>
                    <a:pt x="5655733" y="5664200"/>
                    <a:pt x="5626100" y="5645150"/>
                  </a:cubicBezTo>
                  <a:cubicBezTo>
                    <a:pt x="5596467" y="5626100"/>
                    <a:pt x="5604933" y="5700183"/>
                    <a:pt x="5626100" y="5594350"/>
                  </a:cubicBezTo>
                  <a:cubicBezTo>
                    <a:pt x="5647267" y="5488517"/>
                    <a:pt x="5715000" y="5200650"/>
                    <a:pt x="5753100" y="5010150"/>
                  </a:cubicBezTo>
                  <a:cubicBezTo>
                    <a:pt x="5791200" y="4819650"/>
                    <a:pt x="5825067" y="4588933"/>
                    <a:pt x="5854700" y="4451350"/>
                  </a:cubicBezTo>
                  <a:cubicBezTo>
                    <a:pt x="5884333" y="4313767"/>
                    <a:pt x="5930900" y="4231217"/>
                    <a:pt x="5930900" y="4184650"/>
                  </a:cubicBezTo>
                  <a:cubicBezTo>
                    <a:pt x="5930900" y="4138083"/>
                    <a:pt x="5939367" y="4167717"/>
                    <a:pt x="5854700" y="4171950"/>
                  </a:cubicBezTo>
                  <a:cubicBezTo>
                    <a:pt x="5770033" y="4176183"/>
                    <a:pt x="5422900" y="4210050"/>
                    <a:pt x="5422900" y="4210050"/>
                  </a:cubicBezTo>
                  <a:lnTo>
                    <a:pt x="4914900" y="4260850"/>
                  </a:lnTo>
                  <a:cubicBezTo>
                    <a:pt x="4798483" y="4269317"/>
                    <a:pt x="4751917" y="4254500"/>
                    <a:pt x="4724400" y="4260850"/>
                  </a:cubicBezTo>
                  <a:cubicBezTo>
                    <a:pt x="4696883" y="4267200"/>
                    <a:pt x="4751917" y="4294717"/>
                    <a:pt x="4749800" y="4298950"/>
                  </a:cubicBezTo>
                  <a:cubicBezTo>
                    <a:pt x="4747683" y="4303183"/>
                    <a:pt x="4711700" y="4218517"/>
                    <a:pt x="4711700" y="4286250"/>
                  </a:cubicBezTo>
                  <a:cubicBezTo>
                    <a:pt x="4711700" y="4353983"/>
                    <a:pt x="4730750" y="4542367"/>
                    <a:pt x="4749800" y="4705350"/>
                  </a:cubicBezTo>
                  <a:cubicBezTo>
                    <a:pt x="4768850" y="4868333"/>
                    <a:pt x="4798483" y="5099050"/>
                    <a:pt x="4826000" y="5264150"/>
                  </a:cubicBezTo>
                  <a:cubicBezTo>
                    <a:pt x="4853517" y="5429250"/>
                    <a:pt x="4906433" y="5617633"/>
                    <a:pt x="4914900" y="5695950"/>
                  </a:cubicBezTo>
                  <a:cubicBezTo>
                    <a:pt x="4923367" y="5774267"/>
                    <a:pt x="4919133" y="5723467"/>
                    <a:pt x="4876800" y="5734050"/>
                  </a:cubicBezTo>
                  <a:cubicBezTo>
                    <a:pt x="4834467" y="5744633"/>
                    <a:pt x="4743450" y="5765800"/>
                    <a:pt x="4660900" y="5759450"/>
                  </a:cubicBezTo>
                  <a:cubicBezTo>
                    <a:pt x="4578350" y="5753100"/>
                    <a:pt x="4449233" y="5755217"/>
                    <a:pt x="4381500" y="5695950"/>
                  </a:cubicBezTo>
                  <a:cubicBezTo>
                    <a:pt x="4313767" y="5636683"/>
                    <a:pt x="4271433" y="5535083"/>
                    <a:pt x="4254500" y="5403850"/>
                  </a:cubicBezTo>
                  <a:cubicBezTo>
                    <a:pt x="4237567" y="5272617"/>
                    <a:pt x="4284133" y="5058833"/>
                    <a:pt x="4279900" y="4908550"/>
                  </a:cubicBezTo>
                  <a:cubicBezTo>
                    <a:pt x="4275667" y="4758267"/>
                    <a:pt x="4235450" y="4603750"/>
                    <a:pt x="4229100" y="4502150"/>
                  </a:cubicBezTo>
                  <a:cubicBezTo>
                    <a:pt x="4222750" y="4400550"/>
                    <a:pt x="4246033" y="4337050"/>
                    <a:pt x="4241800" y="4298950"/>
                  </a:cubicBezTo>
                  <a:cubicBezTo>
                    <a:pt x="4237567" y="4260850"/>
                    <a:pt x="4226983" y="4273550"/>
                    <a:pt x="4203700" y="4273550"/>
                  </a:cubicBezTo>
                  <a:cubicBezTo>
                    <a:pt x="4180417" y="4273550"/>
                    <a:pt x="4159250" y="4290483"/>
                    <a:pt x="4102100" y="4298950"/>
                  </a:cubicBezTo>
                  <a:cubicBezTo>
                    <a:pt x="4044950" y="4307417"/>
                    <a:pt x="3926417" y="4334933"/>
                    <a:pt x="3860800" y="4324350"/>
                  </a:cubicBezTo>
                  <a:cubicBezTo>
                    <a:pt x="3795183" y="4313767"/>
                    <a:pt x="3729567" y="4279900"/>
                    <a:pt x="3708400" y="4235450"/>
                  </a:cubicBezTo>
                  <a:cubicBezTo>
                    <a:pt x="3687233" y="4191000"/>
                    <a:pt x="3697817" y="4108450"/>
                    <a:pt x="3733800" y="4057650"/>
                  </a:cubicBezTo>
                  <a:cubicBezTo>
                    <a:pt x="3769783" y="4006850"/>
                    <a:pt x="3862917" y="3958167"/>
                    <a:pt x="3924300" y="3930650"/>
                  </a:cubicBezTo>
                  <a:cubicBezTo>
                    <a:pt x="3985683" y="3903133"/>
                    <a:pt x="4053417" y="3896783"/>
                    <a:pt x="4102100" y="3892550"/>
                  </a:cubicBezTo>
                  <a:cubicBezTo>
                    <a:pt x="4150783" y="3888317"/>
                    <a:pt x="4199467" y="3911600"/>
                    <a:pt x="4216400" y="3905250"/>
                  </a:cubicBezTo>
                  <a:cubicBezTo>
                    <a:pt x="4233333" y="3898900"/>
                    <a:pt x="4210050" y="3966633"/>
                    <a:pt x="4203700" y="3854450"/>
                  </a:cubicBezTo>
                  <a:cubicBezTo>
                    <a:pt x="4197350" y="3742267"/>
                    <a:pt x="4188883" y="3420533"/>
                    <a:pt x="4178300" y="3232150"/>
                  </a:cubicBezTo>
                  <a:cubicBezTo>
                    <a:pt x="4167717" y="3043767"/>
                    <a:pt x="4148667" y="2849033"/>
                    <a:pt x="4140200" y="2724150"/>
                  </a:cubicBezTo>
                  <a:cubicBezTo>
                    <a:pt x="4131733" y="2599267"/>
                    <a:pt x="4127500" y="2482850"/>
                    <a:pt x="4127500" y="2482850"/>
                  </a:cubicBezTo>
                  <a:lnTo>
                    <a:pt x="4127500" y="2482850"/>
                  </a:lnTo>
                  <a:cubicBezTo>
                    <a:pt x="4074583" y="2493433"/>
                    <a:pt x="3937000" y="2525183"/>
                    <a:pt x="3810000" y="2546350"/>
                  </a:cubicBezTo>
                  <a:cubicBezTo>
                    <a:pt x="3683000" y="2567517"/>
                    <a:pt x="3477683" y="2595033"/>
                    <a:pt x="3365500" y="2609850"/>
                  </a:cubicBezTo>
                  <a:cubicBezTo>
                    <a:pt x="3253317" y="2624667"/>
                    <a:pt x="3177116" y="2605617"/>
                    <a:pt x="3136900" y="2635250"/>
                  </a:cubicBezTo>
                  <a:cubicBezTo>
                    <a:pt x="3096684" y="2664883"/>
                    <a:pt x="3134783" y="2626783"/>
                    <a:pt x="3124200" y="2787650"/>
                  </a:cubicBezTo>
                  <a:cubicBezTo>
                    <a:pt x="3113617" y="2948517"/>
                    <a:pt x="3081867" y="3308350"/>
                    <a:pt x="3073400" y="3600450"/>
                  </a:cubicBezTo>
                  <a:cubicBezTo>
                    <a:pt x="3064933" y="3892550"/>
                    <a:pt x="3064933" y="4284133"/>
                    <a:pt x="3073400" y="4540250"/>
                  </a:cubicBezTo>
                  <a:cubicBezTo>
                    <a:pt x="3081867" y="4796367"/>
                    <a:pt x="3126317" y="4984750"/>
                    <a:pt x="3124200" y="5137150"/>
                  </a:cubicBezTo>
                  <a:cubicBezTo>
                    <a:pt x="3122083" y="5289550"/>
                    <a:pt x="3105150" y="5378450"/>
                    <a:pt x="3060700" y="5454650"/>
                  </a:cubicBezTo>
                  <a:cubicBezTo>
                    <a:pt x="3016250" y="5530850"/>
                    <a:pt x="2937933" y="5583767"/>
                    <a:pt x="2857500" y="5594350"/>
                  </a:cubicBezTo>
                  <a:cubicBezTo>
                    <a:pt x="2777067" y="5604933"/>
                    <a:pt x="2652183" y="5556250"/>
                    <a:pt x="2578100" y="5518150"/>
                  </a:cubicBezTo>
                  <a:cubicBezTo>
                    <a:pt x="2504017" y="5480050"/>
                    <a:pt x="2444750" y="5427133"/>
                    <a:pt x="2413000" y="5365750"/>
                  </a:cubicBezTo>
                  <a:cubicBezTo>
                    <a:pt x="2381250" y="5304367"/>
                    <a:pt x="2368550" y="5242983"/>
                    <a:pt x="2387600" y="5149850"/>
                  </a:cubicBezTo>
                  <a:cubicBezTo>
                    <a:pt x="2406650" y="5056717"/>
                    <a:pt x="2497667" y="4991100"/>
                    <a:pt x="2527300" y="4806950"/>
                  </a:cubicBezTo>
                  <a:cubicBezTo>
                    <a:pt x="2556933" y="4622800"/>
                    <a:pt x="2550583" y="4303183"/>
                    <a:pt x="2565400" y="4044950"/>
                  </a:cubicBezTo>
                  <a:cubicBezTo>
                    <a:pt x="2580217" y="3786717"/>
                    <a:pt x="2607733" y="3458633"/>
                    <a:pt x="2616200" y="3257550"/>
                  </a:cubicBezTo>
                  <a:cubicBezTo>
                    <a:pt x="2624667" y="3056467"/>
                    <a:pt x="2618317" y="2933700"/>
                    <a:pt x="2616200" y="2838450"/>
                  </a:cubicBezTo>
                  <a:cubicBezTo>
                    <a:pt x="2614083" y="2743200"/>
                    <a:pt x="2611967" y="2713567"/>
                    <a:pt x="2603500" y="2686050"/>
                  </a:cubicBezTo>
                  <a:cubicBezTo>
                    <a:pt x="2595033" y="2658533"/>
                    <a:pt x="2611967" y="2673350"/>
                    <a:pt x="2565400" y="2673350"/>
                  </a:cubicBezTo>
                  <a:cubicBezTo>
                    <a:pt x="2518833" y="2673350"/>
                    <a:pt x="2459567" y="2669117"/>
                    <a:pt x="2324100" y="2686050"/>
                  </a:cubicBezTo>
                  <a:cubicBezTo>
                    <a:pt x="2188633" y="2702983"/>
                    <a:pt x="1907117" y="2753783"/>
                    <a:pt x="1752600" y="2774950"/>
                  </a:cubicBezTo>
                  <a:cubicBezTo>
                    <a:pt x="1598083" y="2796117"/>
                    <a:pt x="1492250" y="2806700"/>
                    <a:pt x="1397000" y="2813050"/>
                  </a:cubicBezTo>
                  <a:cubicBezTo>
                    <a:pt x="1301750" y="2819400"/>
                    <a:pt x="1212850" y="2804583"/>
                    <a:pt x="1181100" y="2813050"/>
                  </a:cubicBezTo>
                  <a:cubicBezTo>
                    <a:pt x="1149350" y="2821517"/>
                    <a:pt x="1193800" y="2781300"/>
                    <a:pt x="1206500" y="2863850"/>
                  </a:cubicBezTo>
                  <a:cubicBezTo>
                    <a:pt x="1219200" y="2946400"/>
                    <a:pt x="1242483" y="3092450"/>
                    <a:pt x="1257300" y="3308350"/>
                  </a:cubicBezTo>
                  <a:cubicBezTo>
                    <a:pt x="1272117" y="3524250"/>
                    <a:pt x="1286933" y="3890433"/>
                    <a:pt x="1295400" y="4159250"/>
                  </a:cubicBezTo>
                  <a:cubicBezTo>
                    <a:pt x="1303867" y="4428067"/>
                    <a:pt x="1301750" y="4732867"/>
                    <a:pt x="1308100" y="4921250"/>
                  </a:cubicBezTo>
                  <a:cubicBezTo>
                    <a:pt x="1314450" y="5109633"/>
                    <a:pt x="1318683" y="5183717"/>
                    <a:pt x="1333500" y="5289550"/>
                  </a:cubicBezTo>
                  <a:cubicBezTo>
                    <a:pt x="1348317" y="5395383"/>
                    <a:pt x="1413933" y="5484283"/>
                    <a:pt x="1397000" y="5556250"/>
                  </a:cubicBezTo>
                  <a:cubicBezTo>
                    <a:pt x="1380067" y="5628217"/>
                    <a:pt x="1303867" y="5706533"/>
                    <a:pt x="1231900" y="5721350"/>
                  </a:cubicBezTo>
                  <a:cubicBezTo>
                    <a:pt x="1159933" y="5736167"/>
                    <a:pt x="1028700" y="5689600"/>
                    <a:pt x="965200" y="5645150"/>
                  </a:cubicBezTo>
                  <a:cubicBezTo>
                    <a:pt x="901700" y="5600700"/>
                    <a:pt x="874183" y="5564717"/>
                    <a:pt x="850900" y="5454650"/>
                  </a:cubicBezTo>
                  <a:cubicBezTo>
                    <a:pt x="827617" y="5344583"/>
                    <a:pt x="842433" y="5211233"/>
                    <a:pt x="825500" y="4984750"/>
                  </a:cubicBezTo>
                  <a:cubicBezTo>
                    <a:pt x="808567" y="4758267"/>
                    <a:pt x="749300" y="4095750"/>
                    <a:pt x="749300" y="4095750"/>
                  </a:cubicBezTo>
                  <a:cubicBezTo>
                    <a:pt x="723900" y="3799417"/>
                    <a:pt x="685800" y="3395133"/>
                    <a:pt x="673100" y="3206750"/>
                  </a:cubicBezTo>
                  <a:cubicBezTo>
                    <a:pt x="660400" y="3018367"/>
                    <a:pt x="673100" y="2965450"/>
                    <a:pt x="673100" y="2965450"/>
                  </a:cubicBezTo>
                  <a:cubicBezTo>
                    <a:pt x="673100" y="2908300"/>
                    <a:pt x="683683" y="2882900"/>
                    <a:pt x="673100" y="2863850"/>
                  </a:cubicBezTo>
                  <a:cubicBezTo>
                    <a:pt x="662517" y="2844800"/>
                    <a:pt x="677333" y="2842683"/>
                    <a:pt x="609600" y="2851150"/>
                  </a:cubicBezTo>
                  <a:cubicBezTo>
                    <a:pt x="541867" y="2859617"/>
                    <a:pt x="353483" y="2889250"/>
                    <a:pt x="266700" y="2914650"/>
                  </a:cubicBezTo>
                  <a:cubicBezTo>
                    <a:pt x="179917" y="2940050"/>
                    <a:pt x="131233" y="2990850"/>
                    <a:pt x="88900" y="3003550"/>
                  </a:cubicBezTo>
                  <a:cubicBezTo>
                    <a:pt x="46567" y="3016250"/>
                    <a:pt x="25400" y="3016250"/>
                    <a:pt x="12700" y="2990850"/>
                  </a:cubicBezTo>
                  <a:cubicBezTo>
                    <a:pt x="0" y="2965450"/>
                    <a:pt x="0" y="2908300"/>
                    <a:pt x="12700" y="2851150"/>
                  </a:cubicBezTo>
                  <a:cubicBezTo>
                    <a:pt x="25400" y="2794000"/>
                    <a:pt x="69850" y="2690283"/>
                    <a:pt x="88900" y="2647950"/>
                  </a:cubicBezTo>
                  <a:cubicBezTo>
                    <a:pt x="107950" y="2605617"/>
                    <a:pt x="117475" y="2601383"/>
                    <a:pt x="127000" y="2584450"/>
                  </a:cubicBezTo>
                  <a:close/>
                </a:path>
              </a:pathLst>
            </a:custGeom>
            <a:blipFill>
              <a:blip r:embed="rId22" cstate="print">
                <a:lum bright="-10000"/>
              </a:blip>
              <a:stretch>
                <a:fillRect/>
              </a:stretch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53" name="Groupe 52"/>
            <p:cNvGrpSpPr/>
            <p:nvPr/>
          </p:nvGrpSpPr>
          <p:grpSpPr>
            <a:xfrm>
              <a:off x="6500858" y="5572168"/>
              <a:ext cx="2643174" cy="1285860"/>
              <a:chOff x="71406" y="71414"/>
              <a:chExt cx="9072594" cy="4786346"/>
            </a:xfrm>
          </p:grpSpPr>
          <p:sp>
            <p:nvSpPr>
              <p:cNvPr id="54" name="Forme libre 53"/>
              <p:cNvSpPr/>
              <p:nvPr/>
            </p:nvSpPr>
            <p:spPr>
              <a:xfrm>
                <a:off x="254000" y="698500"/>
                <a:ext cx="8750300" cy="3797300"/>
              </a:xfrm>
              <a:custGeom>
                <a:avLst/>
                <a:gdLst>
                  <a:gd name="connsiteX0" fmla="*/ 50800 w 8750300"/>
                  <a:gd name="connsiteY0" fmla="*/ 0 h 3797300"/>
                  <a:gd name="connsiteX1" fmla="*/ 8750300 w 8750300"/>
                  <a:gd name="connsiteY1" fmla="*/ 3352800 h 3797300"/>
                  <a:gd name="connsiteX2" fmla="*/ 8737600 w 8750300"/>
                  <a:gd name="connsiteY2" fmla="*/ 3797300 h 3797300"/>
                  <a:gd name="connsiteX3" fmla="*/ 0 w 8750300"/>
                  <a:gd name="connsiteY3" fmla="*/ 419100 h 3797300"/>
                  <a:gd name="connsiteX4" fmla="*/ 50800 w 8750300"/>
                  <a:gd name="connsiteY4" fmla="*/ 0 h 3797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750300" h="3797300">
                    <a:moveTo>
                      <a:pt x="50800" y="0"/>
                    </a:moveTo>
                    <a:lnTo>
                      <a:pt x="8750300" y="3352800"/>
                    </a:lnTo>
                    <a:lnTo>
                      <a:pt x="8737600" y="3797300"/>
                    </a:lnTo>
                    <a:lnTo>
                      <a:pt x="0" y="419100"/>
                    </a:lnTo>
                    <a:lnTo>
                      <a:pt x="50800" y="0"/>
                    </a:lnTo>
                    <a:close/>
                  </a:path>
                </a:pathLst>
              </a:custGeom>
              <a:blipFill>
                <a:blip r:embed="rId23" cstate="print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55" name="Forme libre 54"/>
              <p:cNvSpPr/>
              <p:nvPr/>
            </p:nvSpPr>
            <p:spPr>
              <a:xfrm>
                <a:off x="215900" y="1778000"/>
                <a:ext cx="7747000" cy="2971800"/>
              </a:xfrm>
              <a:custGeom>
                <a:avLst/>
                <a:gdLst>
                  <a:gd name="connsiteX0" fmla="*/ 127000 w 7747000"/>
                  <a:gd name="connsiteY0" fmla="*/ 0 h 2971800"/>
                  <a:gd name="connsiteX1" fmla="*/ 7747000 w 7747000"/>
                  <a:gd name="connsiteY1" fmla="*/ 2971800 h 2971800"/>
                  <a:gd name="connsiteX2" fmla="*/ 6464300 w 7747000"/>
                  <a:gd name="connsiteY2" fmla="*/ 2946400 h 2971800"/>
                  <a:gd name="connsiteX3" fmla="*/ 6591300 w 7747000"/>
                  <a:gd name="connsiteY3" fmla="*/ 2959100 h 2971800"/>
                  <a:gd name="connsiteX4" fmla="*/ 6642100 w 7747000"/>
                  <a:gd name="connsiteY4" fmla="*/ 2946400 h 2971800"/>
                  <a:gd name="connsiteX5" fmla="*/ 0 w 7747000"/>
                  <a:gd name="connsiteY5" fmla="*/ 393700 h 2971800"/>
                  <a:gd name="connsiteX6" fmla="*/ 127000 w 7747000"/>
                  <a:gd name="connsiteY6" fmla="*/ 0 h 2971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747000" h="2971800">
                    <a:moveTo>
                      <a:pt x="127000" y="0"/>
                    </a:moveTo>
                    <a:lnTo>
                      <a:pt x="7747000" y="2971800"/>
                    </a:lnTo>
                    <a:lnTo>
                      <a:pt x="6464300" y="2946400"/>
                    </a:lnTo>
                    <a:lnTo>
                      <a:pt x="6591300" y="2959100"/>
                    </a:lnTo>
                    <a:lnTo>
                      <a:pt x="6642100" y="2946400"/>
                    </a:lnTo>
                    <a:lnTo>
                      <a:pt x="0" y="393700"/>
                    </a:lnTo>
                    <a:lnTo>
                      <a:pt x="127000" y="0"/>
                    </a:lnTo>
                    <a:close/>
                  </a:path>
                </a:pathLst>
              </a:custGeom>
              <a:blipFill>
                <a:blip r:embed="rId23" cstate="print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56" name="Forme libre 55"/>
              <p:cNvSpPr/>
              <p:nvPr/>
            </p:nvSpPr>
            <p:spPr>
              <a:xfrm>
                <a:off x="317500" y="2844800"/>
                <a:ext cx="4737100" cy="1828800"/>
              </a:xfrm>
              <a:custGeom>
                <a:avLst/>
                <a:gdLst>
                  <a:gd name="connsiteX0" fmla="*/ 0 w 4737100"/>
                  <a:gd name="connsiteY0" fmla="*/ 0 h 1828800"/>
                  <a:gd name="connsiteX1" fmla="*/ 4737100 w 4737100"/>
                  <a:gd name="connsiteY1" fmla="*/ 1816100 h 1828800"/>
                  <a:gd name="connsiteX2" fmla="*/ 3683000 w 4737100"/>
                  <a:gd name="connsiteY2" fmla="*/ 1828800 h 1828800"/>
                  <a:gd name="connsiteX3" fmla="*/ 0 w 4737100"/>
                  <a:gd name="connsiteY3" fmla="*/ 431800 h 1828800"/>
                  <a:gd name="connsiteX4" fmla="*/ 0 w 4737100"/>
                  <a:gd name="connsiteY4" fmla="*/ 0 h 1828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737100" h="1828800">
                    <a:moveTo>
                      <a:pt x="0" y="0"/>
                    </a:moveTo>
                    <a:lnTo>
                      <a:pt x="4737100" y="1816100"/>
                    </a:lnTo>
                    <a:lnTo>
                      <a:pt x="3683000" y="1828800"/>
                    </a:lnTo>
                    <a:lnTo>
                      <a:pt x="0" y="431800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23" cstate="print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57" name="Forme libre 56"/>
              <p:cNvSpPr/>
              <p:nvPr/>
            </p:nvSpPr>
            <p:spPr>
              <a:xfrm>
                <a:off x="304800" y="3911600"/>
                <a:ext cx="1930400" cy="812800"/>
              </a:xfrm>
              <a:custGeom>
                <a:avLst/>
                <a:gdLst>
                  <a:gd name="connsiteX0" fmla="*/ 25400 w 1930400"/>
                  <a:gd name="connsiteY0" fmla="*/ 0 h 812800"/>
                  <a:gd name="connsiteX1" fmla="*/ 1930400 w 1930400"/>
                  <a:gd name="connsiteY1" fmla="*/ 774700 h 812800"/>
                  <a:gd name="connsiteX2" fmla="*/ 939800 w 1930400"/>
                  <a:gd name="connsiteY2" fmla="*/ 812800 h 812800"/>
                  <a:gd name="connsiteX3" fmla="*/ 0 w 1930400"/>
                  <a:gd name="connsiteY3" fmla="*/ 381000 h 812800"/>
                  <a:gd name="connsiteX4" fmla="*/ 25400 w 1930400"/>
                  <a:gd name="connsiteY4" fmla="*/ 0 h 812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30400" h="812800">
                    <a:moveTo>
                      <a:pt x="25400" y="0"/>
                    </a:moveTo>
                    <a:lnTo>
                      <a:pt x="1930400" y="774700"/>
                    </a:lnTo>
                    <a:lnTo>
                      <a:pt x="939800" y="812800"/>
                    </a:lnTo>
                    <a:lnTo>
                      <a:pt x="0" y="381000"/>
                    </a:lnTo>
                    <a:lnTo>
                      <a:pt x="25400" y="0"/>
                    </a:lnTo>
                    <a:close/>
                  </a:path>
                </a:pathLst>
              </a:custGeom>
              <a:blipFill>
                <a:blip r:embed="rId24" cstate="print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58" name="Forme libre 57"/>
              <p:cNvSpPr/>
              <p:nvPr/>
            </p:nvSpPr>
            <p:spPr>
              <a:xfrm>
                <a:off x="901700" y="215900"/>
                <a:ext cx="8064500" cy="3187700"/>
              </a:xfrm>
              <a:custGeom>
                <a:avLst/>
                <a:gdLst>
                  <a:gd name="connsiteX0" fmla="*/ 76200 w 8064500"/>
                  <a:gd name="connsiteY0" fmla="*/ 63500 h 3187700"/>
                  <a:gd name="connsiteX1" fmla="*/ 12700 w 8064500"/>
                  <a:gd name="connsiteY1" fmla="*/ 63500 h 3187700"/>
                  <a:gd name="connsiteX2" fmla="*/ 8051800 w 8064500"/>
                  <a:gd name="connsiteY2" fmla="*/ 3187700 h 3187700"/>
                  <a:gd name="connsiteX3" fmla="*/ 8064500 w 8064500"/>
                  <a:gd name="connsiteY3" fmla="*/ 2755900 h 3187700"/>
                  <a:gd name="connsiteX4" fmla="*/ 901700 w 8064500"/>
                  <a:gd name="connsiteY4" fmla="*/ 0 h 3187700"/>
                  <a:gd name="connsiteX5" fmla="*/ 0 w 8064500"/>
                  <a:gd name="connsiteY5" fmla="*/ 38100 h 3187700"/>
                  <a:gd name="connsiteX6" fmla="*/ 0 w 8064500"/>
                  <a:gd name="connsiteY6" fmla="*/ 50800 h 3187700"/>
                  <a:gd name="connsiteX7" fmla="*/ 25400 w 8064500"/>
                  <a:gd name="connsiteY7" fmla="*/ 25400 h 3187700"/>
                  <a:gd name="connsiteX8" fmla="*/ 76200 w 8064500"/>
                  <a:gd name="connsiteY8" fmla="*/ 63500 h 3187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064500" h="3187700">
                    <a:moveTo>
                      <a:pt x="76200" y="63500"/>
                    </a:moveTo>
                    <a:lnTo>
                      <a:pt x="12700" y="63500"/>
                    </a:lnTo>
                    <a:lnTo>
                      <a:pt x="8051800" y="3187700"/>
                    </a:lnTo>
                    <a:lnTo>
                      <a:pt x="8064500" y="2755900"/>
                    </a:lnTo>
                    <a:lnTo>
                      <a:pt x="901700" y="0"/>
                    </a:lnTo>
                    <a:lnTo>
                      <a:pt x="0" y="38100"/>
                    </a:lnTo>
                    <a:lnTo>
                      <a:pt x="0" y="50800"/>
                    </a:lnTo>
                    <a:lnTo>
                      <a:pt x="25400" y="25400"/>
                    </a:lnTo>
                    <a:lnTo>
                      <a:pt x="76200" y="63500"/>
                    </a:lnTo>
                    <a:close/>
                  </a:path>
                </a:pathLst>
              </a:custGeom>
              <a:blipFill>
                <a:blip r:embed="rId23" cstate="print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59" name="Forme libre 58"/>
              <p:cNvSpPr/>
              <p:nvPr/>
            </p:nvSpPr>
            <p:spPr>
              <a:xfrm>
                <a:off x="3759200" y="215900"/>
                <a:ext cx="5194300" cy="2095500"/>
              </a:xfrm>
              <a:custGeom>
                <a:avLst/>
                <a:gdLst>
                  <a:gd name="connsiteX0" fmla="*/ 50800 w 5194300"/>
                  <a:gd name="connsiteY0" fmla="*/ 63500 h 2095500"/>
                  <a:gd name="connsiteX1" fmla="*/ 0 w 5194300"/>
                  <a:gd name="connsiteY1" fmla="*/ 63500 h 2095500"/>
                  <a:gd name="connsiteX2" fmla="*/ 5194300 w 5194300"/>
                  <a:gd name="connsiteY2" fmla="*/ 2095500 h 2095500"/>
                  <a:gd name="connsiteX3" fmla="*/ 5194300 w 5194300"/>
                  <a:gd name="connsiteY3" fmla="*/ 1651000 h 2095500"/>
                  <a:gd name="connsiteX4" fmla="*/ 812800 w 5194300"/>
                  <a:gd name="connsiteY4" fmla="*/ 0 h 2095500"/>
                  <a:gd name="connsiteX5" fmla="*/ 50800 w 5194300"/>
                  <a:gd name="connsiteY5" fmla="*/ 63500 h 2095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194300" h="2095500">
                    <a:moveTo>
                      <a:pt x="50800" y="63500"/>
                    </a:moveTo>
                    <a:lnTo>
                      <a:pt x="0" y="63500"/>
                    </a:lnTo>
                    <a:lnTo>
                      <a:pt x="5194300" y="2095500"/>
                    </a:lnTo>
                    <a:lnTo>
                      <a:pt x="5194300" y="1651000"/>
                    </a:lnTo>
                    <a:lnTo>
                      <a:pt x="812800" y="0"/>
                    </a:lnTo>
                    <a:lnTo>
                      <a:pt x="50800" y="63500"/>
                    </a:lnTo>
                    <a:close/>
                  </a:path>
                </a:pathLst>
              </a:custGeom>
              <a:blipFill>
                <a:blip r:embed="rId23" cstate="print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60" name="Forme libre 59"/>
              <p:cNvSpPr/>
              <p:nvPr/>
            </p:nvSpPr>
            <p:spPr>
              <a:xfrm>
                <a:off x="6451600" y="279400"/>
                <a:ext cx="2540000" cy="990600"/>
              </a:xfrm>
              <a:custGeom>
                <a:avLst/>
                <a:gdLst>
                  <a:gd name="connsiteX0" fmla="*/ 0 w 2540000"/>
                  <a:gd name="connsiteY0" fmla="*/ 0 h 990600"/>
                  <a:gd name="connsiteX1" fmla="*/ 2540000 w 2540000"/>
                  <a:gd name="connsiteY1" fmla="*/ 990600 h 990600"/>
                  <a:gd name="connsiteX2" fmla="*/ 2540000 w 2540000"/>
                  <a:gd name="connsiteY2" fmla="*/ 571500 h 990600"/>
                  <a:gd name="connsiteX3" fmla="*/ 1054100 w 2540000"/>
                  <a:gd name="connsiteY3" fmla="*/ 12700 h 990600"/>
                  <a:gd name="connsiteX4" fmla="*/ 0 w 2540000"/>
                  <a:gd name="connsiteY4" fmla="*/ 0 h 990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40000" h="990600">
                    <a:moveTo>
                      <a:pt x="0" y="0"/>
                    </a:moveTo>
                    <a:lnTo>
                      <a:pt x="2540000" y="990600"/>
                    </a:lnTo>
                    <a:lnTo>
                      <a:pt x="2540000" y="571500"/>
                    </a:lnTo>
                    <a:lnTo>
                      <a:pt x="1054100" y="12700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25" cstate="print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61" name="Forme libre 60"/>
              <p:cNvSpPr/>
              <p:nvPr/>
            </p:nvSpPr>
            <p:spPr>
              <a:xfrm>
                <a:off x="304800" y="215900"/>
                <a:ext cx="3009900" cy="1193800"/>
              </a:xfrm>
              <a:custGeom>
                <a:avLst/>
                <a:gdLst>
                  <a:gd name="connsiteX0" fmla="*/ 2882900 w 3009900"/>
                  <a:gd name="connsiteY0" fmla="*/ 38100 h 1193800"/>
                  <a:gd name="connsiteX1" fmla="*/ 3009900 w 3009900"/>
                  <a:gd name="connsiteY1" fmla="*/ 50800 h 1193800"/>
                  <a:gd name="connsiteX2" fmla="*/ 0 w 3009900"/>
                  <a:gd name="connsiteY2" fmla="*/ 1193800 h 1193800"/>
                  <a:gd name="connsiteX3" fmla="*/ 0 w 3009900"/>
                  <a:gd name="connsiteY3" fmla="*/ 787400 h 1193800"/>
                  <a:gd name="connsiteX4" fmla="*/ 2057400 w 3009900"/>
                  <a:gd name="connsiteY4" fmla="*/ 0 h 1193800"/>
                  <a:gd name="connsiteX5" fmla="*/ 3009900 w 3009900"/>
                  <a:gd name="connsiteY5" fmla="*/ 12700 h 1193800"/>
                  <a:gd name="connsiteX6" fmla="*/ 3009900 w 3009900"/>
                  <a:gd name="connsiteY6" fmla="*/ 38100 h 1193800"/>
                  <a:gd name="connsiteX7" fmla="*/ 2984500 w 3009900"/>
                  <a:gd name="connsiteY7" fmla="*/ 25400 h 1193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009900" h="1193800">
                    <a:moveTo>
                      <a:pt x="2882900" y="38100"/>
                    </a:moveTo>
                    <a:lnTo>
                      <a:pt x="3009900" y="50800"/>
                    </a:lnTo>
                    <a:lnTo>
                      <a:pt x="0" y="1193800"/>
                    </a:lnTo>
                    <a:lnTo>
                      <a:pt x="0" y="787400"/>
                    </a:lnTo>
                    <a:lnTo>
                      <a:pt x="2057400" y="0"/>
                    </a:lnTo>
                    <a:lnTo>
                      <a:pt x="3009900" y="12700"/>
                    </a:lnTo>
                    <a:lnTo>
                      <a:pt x="3009900" y="38100"/>
                    </a:lnTo>
                    <a:lnTo>
                      <a:pt x="2984500" y="25400"/>
                    </a:lnTo>
                  </a:path>
                </a:pathLst>
              </a:custGeom>
              <a:blipFill>
                <a:blip r:embed="rId26" cstate="print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62" name="Forme libre 61"/>
              <p:cNvSpPr/>
              <p:nvPr/>
            </p:nvSpPr>
            <p:spPr>
              <a:xfrm>
                <a:off x="304800" y="241300"/>
                <a:ext cx="5803900" cy="2286000"/>
              </a:xfrm>
              <a:custGeom>
                <a:avLst/>
                <a:gdLst>
                  <a:gd name="connsiteX0" fmla="*/ 4597400 w 5803900"/>
                  <a:gd name="connsiteY0" fmla="*/ 0 h 2286000"/>
                  <a:gd name="connsiteX1" fmla="*/ 4597400 w 5803900"/>
                  <a:gd name="connsiteY1" fmla="*/ 0 h 2286000"/>
                  <a:gd name="connsiteX2" fmla="*/ 4686300 w 5803900"/>
                  <a:gd name="connsiteY2" fmla="*/ 25400 h 2286000"/>
                  <a:gd name="connsiteX3" fmla="*/ 0 w 5803900"/>
                  <a:gd name="connsiteY3" fmla="*/ 1841500 h 2286000"/>
                  <a:gd name="connsiteX4" fmla="*/ 25400 w 5803900"/>
                  <a:gd name="connsiteY4" fmla="*/ 2286000 h 2286000"/>
                  <a:gd name="connsiteX5" fmla="*/ 5803900 w 5803900"/>
                  <a:gd name="connsiteY5" fmla="*/ 25400 h 2286000"/>
                  <a:gd name="connsiteX6" fmla="*/ 4597400 w 5803900"/>
                  <a:gd name="connsiteY6" fmla="*/ 0 h 2286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803900" h="2286000">
                    <a:moveTo>
                      <a:pt x="4597400" y="0"/>
                    </a:moveTo>
                    <a:lnTo>
                      <a:pt x="4597400" y="0"/>
                    </a:lnTo>
                    <a:lnTo>
                      <a:pt x="4686300" y="25400"/>
                    </a:lnTo>
                    <a:lnTo>
                      <a:pt x="0" y="1841500"/>
                    </a:lnTo>
                    <a:lnTo>
                      <a:pt x="25400" y="2286000"/>
                    </a:lnTo>
                    <a:lnTo>
                      <a:pt x="5803900" y="25400"/>
                    </a:lnTo>
                    <a:lnTo>
                      <a:pt x="4597400" y="0"/>
                    </a:lnTo>
                    <a:close/>
                  </a:path>
                </a:pathLst>
              </a:custGeom>
              <a:blipFill>
                <a:blip r:embed="rId23" cstate="print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63" name="Forme libre 62"/>
              <p:cNvSpPr/>
              <p:nvPr/>
            </p:nvSpPr>
            <p:spPr>
              <a:xfrm>
                <a:off x="304800" y="266700"/>
                <a:ext cx="8547100" cy="3263900"/>
              </a:xfrm>
              <a:custGeom>
                <a:avLst/>
                <a:gdLst>
                  <a:gd name="connsiteX0" fmla="*/ 12700 w 8547100"/>
                  <a:gd name="connsiteY0" fmla="*/ 3263900 h 3263900"/>
                  <a:gd name="connsiteX1" fmla="*/ 8547100 w 8547100"/>
                  <a:gd name="connsiteY1" fmla="*/ 0 h 3263900"/>
                  <a:gd name="connsiteX2" fmla="*/ 7353300 w 8547100"/>
                  <a:gd name="connsiteY2" fmla="*/ 12700 h 3263900"/>
                  <a:gd name="connsiteX3" fmla="*/ 7505700 w 8547100"/>
                  <a:gd name="connsiteY3" fmla="*/ 0 h 3263900"/>
                  <a:gd name="connsiteX4" fmla="*/ 0 w 8547100"/>
                  <a:gd name="connsiteY4" fmla="*/ 2882900 h 3263900"/>
                  <a:gd name="connsiteX5" fmla="*/ 12700 w 8547100"/>
                  <a:gd name="connsiteY5" fmla="*/ 3263900 h 3263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547100" h="3263900">
                    <a:moveTo>
                      <a:pt x="12700" y="3263900"/>
                    </a:moveTo>
                    <a:lnTo>
                      <a:pt x="8547100" y="0"/>
                    </a:lnTo>
                    <a:lnTo>
                      <a:pt x="7353300" y="12700"/>
                    </a:lnTo>
                    <a:lnTo>
                      <a:pt x="7505700" y="0"/>
                    </a:lnTo>
                    <a:lnTo>
                      <a:pt x="0" y="2882900"/>
                    </a:lnTo>
                    <a:lnTo>
                      <a:pt x="12700" y="3263900"/>
                    </a:lnTo>
                    <a:close/>
                  </a:path>
                </a:pathLst>
              </a:custGeom>
              <a:blipFill>
                <a:blip r:embed="rId23" cstate="print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64" name="Forme libre 63"/>
              <p:cNvSpPr/>
              <p:nvPr/>
            </p:nvSpPr>
            <p:spPr>
              <a:xfrm>
                <a:off x="254000" y="876300"/>
                <a:ext cx="8712200" cy="3746500"/>
              </a:xfrm>
              <a:custGeom>
                <a:avLst/>
                <a:gdLst>
                  <a:gd name="connsiteX0" fmla="*/ 88900 w 8712200"/>
                  <a:gd name="connsiteY0" fmla="*/ 3746500 h 3746500"/>
                  <a:gd name="connsiteX1" fmla="*/ 8699500 w 8712200"/>
                  <a:gd name="connsiteY1" fmla="*/ 444500 h 3746500"/>
                  <a:gd name="connsiteX2" fmla="*/ 8712200 w 8712200"/>
                  <a:gd name="connsiteY2" fmla="*/ 0 h 3746500"/>
                  <a:gd name="connsiteX3" fmla="*/ 0 w 8712200"/>
                  <a:gd name="connsiteY3" fmla="*/ 3352800 h 3746500"/>
                  <a:gd name="connsiteX4" fmla="*/ 88900 w 8712200"/>
                  <a:gd name="connsiteY4" fmla="*/ 3746500 h 3746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712200" h="3746500">
                    <a:moveTo>
                      <a:pt x="88900" y="3746500"/>
                    </a:moveTo>
                    <a:lnTo>
                      <a:pt x="8699500" y="444500"/>
                    </a:lnTo>
                    <a:lnTo>
                      <a:pt x="8712200" y="0"/>
                    </a:lnTo>
                    <a:lnTo>
                      <a:pt x="0" y="3352800"/>
                    </a:lnTo>
                    <a:lnTo>
                      <a:pt x="88900" y="3746500"/>
                    </a:lnTo>
                    <a:close/>
                  </a:path>
                </a:pathLst>
              </a:custGeom>
              <a:blipFill>
                <a:blip r:embed="rId23" cstate="print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65" name="Forme libre 64"/>
              <p:cNvSpPr/>
              <p:nvPr/>
            </p:nvSpPr>
            <p:spPr>
              <a:xfrm>
                <a:off x="1981200" y="1981200"/>
                <a:ext cx="6921500" cy="2743200"/>
              </a:xfrm>
              <a:custGeom>
                <a:avLst/>
                <a:gdLst>
                  <a:gd name="connsiteX0" fmla="*/ 0 w 6921500"/>
                  <a:gd name="connsiteY0" fmla="*/ 2667000 h 2743200"/>
                  <a:gd name="connsiteX1" fmla="*/ 6921500 w 6921500"/>
                  <a:gd name="connsiteY1" fmla="*/ 0 h 2743200"/>
                  <a:gd name="connsiteX2" fmla="*/ 6921500 w 6921500"/>
                  <a:gd name="connsiteY2" fmla="*/ 431800 h 2743200"/>
                  <a:gd name="connsiteX3" fmla="*/ 850900 w 6921500"/>
                  <a:gd name="connsiteY3" fmla="*/ 2743200 h 2743200"/>
                  <a:gd name="connsiteX4" fmla="*/ 0 w 6921500"/>
                  <a:gd name="connsiteY4" fmla="*/ 2667000 h 2743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21500" h="2743200">
                    <a:moveTo>
                      <a:pt x="0" y="2667000"/>
                    </a:moveTo>
                    <a:lnTo>
                      <a:pt x="6921500" y="0"/>
                    </a:lnTo>
                    <a:lnTo>
                      <a:pt x="6921500" y="431800"/>
                    </a:lnTo>
                    <a:lnTo>
                      <a:pt x="850900" y="2743200"/>
                    </a:lnTo>
                    <a:lnTo>
                      <a:pt x="0" y="2667000"/>
                    </a:lnTo>
                    <a:close/>
                  </a:path>
                </a:pathLst>
              </a:custGeom>
              <a:blipFill>
                <a:blip r:embed="rId23" cstate="print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66" name="Forme libre 65"/>
              <p:cNvSpPr/>
              <p:nvPr/>
            </p:nvSpPr>
            <p:spPr>
              <a:xfrm>
                <a:off x="4749800" y="2997200"/>
                <a:ext cx="4241800" cy="1701800"/>
              </a:xfrm>
              <a:custGeom>
                <a:avLst/>
                <a:gdLst>
                  <a:gd name="connsiteX0" fmla="*/ 50800 w 4241800"/>
                  <a:gd name="connsiteY0" fmla="*/ 1625600 h 1701800"/>
                  <a:gd name="connsiteX1" fmla="*/ 4241800 w 4241800"/>
                  <a:gd name="connsiteY1" fmla="*/ 0 h 1701800"/>
                  <a:gd name="connsiteX2" fmla="*/ 4203700 w 4241800"/>
                  <a:gd name="connsiteY2" fmla="*/ 469900 h 1701800"/>
                  <a:gd name="connsiteX3" fmla="*/ 4216400 w 4241800"/>
                  <a:gd name="connsiteY3" fmla="*/ 431800 h 1701800"/>
                  <a:gd name="connsiteX4" fmla="*/ 876300 w 4241800"/>
                  <a:gd name="connsiteY4" fmla="*/ 1701800 h 1701800"/>
                  <a:gd name="connsiteX5" fmla="*/ 0 w 4241800"/>
                  <a:gd name="connsiteY5" fmla="*/ 1638300 h 1701800"/>
                  <a:gd name="connsiteX6" fmla="*/ 50800 w 4241800"/>
                  <a:gd name="connsiteY6" fmla="*/ 1625600 h 1701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241800" h="1701800">
                    <a:moveTo>
                      <a:pt x="50800" y="1625600"/>
                    </a:moveTo>
                    <a:lnTo>
                      <a:pt x="4241800" y="0"/>
                    </a:lnTo>
                    <a:lnTo>
                      <a:pt x="4203700" y="469900"/>
                    </a:lnTo>
                    <a:lnTo>
                      <a:pt x="4216400" y="431800"/>
                    </a:lnTo>
                    <a:lnTo>
                      <a:pt x="876300" y="1701800"/>
                    </a:lnTo>
                    <a:lnTo>
                      <a:pt x="0" y="1638300"/>
                    </a:lnTo>
                    <a:lnTo>
                      <a:pt x="50800" y="1625600"/>
                    </a:lnTo>
                    <a:close/>
                  </a:path>
                </a:pathLst>
              </a:custGeom>
              <a:blipFill>
                <a:blip r:embed="rId23" cstate="print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67" name="Forme libre 66"/>
              <p:cNvSpPr/>
              <p:nvPr/>
            </p:nvSpPr>
            <p:spPr>
              <a:xfrm>
                <a:off x="7620000" y="4013200"/>
                <a:ext cx="1358900" cy="660400"/>
              </a:xfrm>
              <a:custGeom>
                <a:avLst/>
                <a:gdLst>
                  <a:gd name="connsiteX0" fmla="*/ 0 w 1358900"/>
                  <a:gd name="connsiteY0" fmla="*/ 635000 h 660400"/>
                  <a:gd name="connsiteX1" fmla="*/ 1358900 w 1358900"/>
                  <a:gd name="connsiteY1" fmla="*/ 0 h 660400"/>
                  <a:gd name="connsiteX2" fmla="*/ 1358900 w 1358900"/>
                  <a:gd name="connsiteY2" fmla="*/ 419100 h 660400"/>
                  <a:gd name="connsiteX3" fmla="*/ 787400 w 1358900"/>
                  <a:gd name="connsiteY3" fmla="*/ 660400 h 660400"/>
                  <a:gd name="connsiteX4" fmla="*/ 0 w 1358900"/>
                  <a:gd name="connsiteY4" fmla="*/ 635000 h 660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58900" h="660400">
                    <a:moveTo>
                      <a:pt x="0" y="635000"/>
                    </a:moveTo>
                    <a:lnTo>
                      <a:pt x="1358900" y="0"/>
                    </a:lnTo>
                    <a:lnTo>
                      <a:pt x="1358900" y="419100"/>
                    </a:lnTo>
                    <a:lnTo>
                      <a:pt x="787400" y="660400"/>
                    </a:lnTo>
                    <a:lnTo>
                      <a:pt x="0" y="635000"/>
                    </a:lnTo>
                    <a:close/>
                  </a:path>
                </a:pathLst>
              </a:custGeom>
              <a:blipFill>
                <a:blip r:embed="rId27" cstate="print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68" name="Cadre 67"/>
              <p:cNvSpPr/>
              <p:nvPr/>
            </p:nvSpPr>
            <p:spPr>
              <a:xfrm>
                <a:off x="71406" y="71414"/>
                <a:ext cx="9072594" cy="4786346"/>
              </a:xfrm>
              <a:prstGeom prst="frame">
                <a:avLst>
                  <a:gd name="adj1" fmla="val 8485"/>
                </a:avLst>
              </a:prstGeom>
              <a:blipFill>
                <a:blip r:embed="rId23" cstate="print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41" name="Image 40" descr="feb76839.gif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6143636" y="3953167"/>
            <a:ext cx="2786082" cy="2904833"/>
          </a:xfrm>
          <a:prstGeom prst="rect">
            <a:avLst/>
          </a:prstGeom>
        </p:spPr>
      </p:pic>
    </p:spTree>
  </p:cSld>
  <p:clrMapOvr>
    <a:masterClrMapping/>
  </p:clrMapOvr>
  <p:transition spd="slow" advTm="1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4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54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00"/>
                            </p:stCondLst>
                            <p:childTnLst>
                              <p:par>
                                <p:cTn id="29" presetID="54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000"/>
                            </p:stCondLst>
                            <p:childTnLst>
                              <p:par>
                                <p:cTn id="37" presetID="54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0"/>
                            </p:stCondLst>
                            <p:childTnLst>
                              <p:par>
                                <p:cTn id="45" presetID="54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3000"/>
                            </p:stCondLst>
                            <p:childTnLst>
                              <p:par>
                                <p:cTn id="53" presetID="54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1000"/>
                            </p:stCondLst>
                            <p:childTnLst>
                              <p:par>
                                <p:cTn id="61" presetID="54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9000"/>
                            </p:stCondLst>
                            <p:childTnLst>
                              <p:par>
                                <p:cTn id="69" presetID="54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7000"/>
                            </p:stCondLst>
                            <p:childTnLst>
                              <p:par>
                                <p:cTn id="77" presetID="54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0"/>
                            </p:stCondLst>
                            <p:childTnLst>
                              <p:par>
                                <p:cTn id="85" presetID="54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3000"/>
                            </p:stCondLst>
                            <p:childTnLst>
                              <p:par>
                                <p:cTn id="93" presetID="54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1000"/>
                            </p:stCondLst>
                            <p:childTnLst>
                              <p:par>
                                <p:cTn id="101" presetID="54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9000"/>
                            </p:stCondLst>
                            <p:childTnLst>
                              <p:par>
                                <p:cTn id="109" presetID="54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7000"/>
                            </p:stCondLst>
                            <p:childTnLst>
                              <p:par>
                                <p:cTn id="117" presetID="54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071802" y="785794"/>
            <a:ext cx="5214974" cy="45720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isometricOffAxis2Left">
              <a:rot lat="1080000" lon="156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3071802" y="785794"/>
            <a:ext cx="5214974" cy="4572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isometricOffAxis2Left">
              <a:rot lat="1080000" lon="156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3071802" y="785794"/>
            <a:ext cx="5214974" cy="45720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isometricOffAxis2Left">
              <a:rot lat="1080000" lon="156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3071802" y="785794"/>
            <a:ext cx="5214974" cy="457203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isometricOffAxis2Left">
              <a:rot lat="1080000" lon="156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3071802" y="785794"/>
            <a:ext cx="5214974" cy="457203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isometricOffAxis2Left">
              <a:rot lat="1080000" lon="156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>
            <a:off x="3071802" y="785794"/>
            <a:ext cx="5214974" cy="457203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isometricOffAxis2Left">
              <a:rot lat="1080000" lon="156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3071802" y="785794"/>
            <a:ext cx="5214974" cy="457203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isometricOffAxis2Left">
              <a:rot lat="1080000" lon="156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>
            <a:off x="3071802" y="785794"/>
            <a:ext cx="5214974" cy="457203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isometricOffAxis2Left">
              <a:rot lat="1080000" lon="156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>
            <a:off x="3071802" y="785794"/>
            <a:ext cx="5214974" cy="457203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isometricOffAxis2Left">
              <a:rot lat="1080000" lon="156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>
            <a:off x="3071802" y="785794"/>
            <a:ext cx="5214974" cy="457203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isometricOffAxis2Left">
              <a:rot lat="1080000" lon="156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Rectangle 19"/>
          <p:cNvSpPr/>
          <p:nvPr/>
        </p:nvSpPr>
        <p:spPr>
          <a:xfrm>
            <a:off x="3071802" y="785794"/>
            <a:ext cx="5214974" cy="457203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isometricOffAxis2Left">
              <a:rot lat="1080000" lon="156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Rectangle 20"/>
          <p:cNvSpPr/>
          <p:nvPr/>
        </p:nvSpPr>
        <p:spPr>
          <a:xfrm>
            <a:off x="3071802" y="785794"/>
            <a:ext cx="5214974" cy="4572032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isometricOffAxis2Left">
              <a:rot lat="1080000" lon="156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Rectangle 21"/>
          <p:cNvSpPr/>
          <p:nvPr/>
        </p:nvSpPr>
        <p:spPr>
          <a:xfrm>
            <a:off x="3071802" y="785794"/>
            <a:ext cx="5214974" cy="457203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isometricOffAxis2Left">
              <a:rot lat="1080000" lon="156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/>
          <p:cNvSpPr/>
          <p:nvPr/>
        </p:nvSpPr>
        <p:spPr>
          <a:xfrm>
            <a:off x="3071802" y="785794"/>
            <a:ext cx="5214974" cy="4572032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isometricOffAxis2Left">
              <a:rot lat="1080000" lon="156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Rectangle 23"/>
          <p:cNvSpPr/>
          <p:nvPr/>
        </p:nvSpPr>
        <p:spPr>
          <a:xfrm>
            <a:off x="3071802" y="785794"/>
            <a:ext cx="5214974" cy="4572032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isometricOffAxis2Left">
              <a:rot lat="1080000" lon="156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9" name="Groupe 8"/>
          <p:cNvGrpSpPr/>
          <p:nvPr/>
        </p:nvGrpSpPr>
        <p:grpSpPr>
          <a:xfrm>
            <a:off x="-12700" y="-12700"/>
            <a:ext cx="9169400" cy="6908800"/>
            <a:chOff x="-12700" y="-12700"/>
            <a:chExt cx="9169400" cy="6908800"/>
          </a:xfrm>
        </p:grpSpPr>
        <p:sp>
          <p:nvSpPr>
            <p:cNvPr id="8" name="Forme libre 7"/>
            <p:cNvSpPr/>
            <p:nvPr/>
          </p:nvSpPr>
          <p:spPr>
            <a:xfrm>
              <a:off x="-12700" y="-12700"/>
              <a:ext cx="9169400" cy="6908800"/>
            </a:xfrm>
            <a:custGeom>
              <a:avLst/>
              <a:gdLst>
                <a:gd name="connsiteX0" fmla="*/ 8585200 w 9169400"/>
                <a:gd name="connsiteY0" fmla="*/ 5245100 h 6908800"/>
                <a:gd name="connsiteX1" fmla="*/ 7797800 w 9169400"/>
                <a:gd name="connsiteY1" fmla="*/ 787400 h 6908800"/>
                <a:gd name="connsiteX2" fmla="*/ 2832100 w 9169400"/>
                <a:gd name="connsiteY2" fmla="*/ 1003300 h 6908800"/>
                <a:gd name="connsiteX3" fmla="*/ 3619500 w 9169400"/>
                <a:gd name="connsiteY3" fmla="*/ 5397500 h 6908800"/>
                <a:gd name="connsiteX4" fmla="*/ 8623300 w 9169400"/>
                <a:gd name="connsiteY4" fmla="*/ 5283200 h 6908800"/>
                <a:gd name="connsiteX5" fmla="*/ 9169400 w 9169400"/>
                <a:gd name="connsiteY5" fmla="*/ 5765800 h 6908800"/>
                <a:gd name="connsiteX6" fmla="*/ 9169400 w 9169400"/>
                <a:gd name="connsiteY6" fmla="*/ 6896100 h 6908800"/>
                <a:gd name="connsiteX7" fmla="*/ 0 w 9169400"/>
                <a:gd name="connsiteY7" fmla="*/ 6908800 h 6908800"/>
                <a:gd name="connsiteX8" fmla="*/ 0 w 9169400"/>
                <a:gd name="connsiteY8" fmla="*/ 0 h 6908800"/>
                <a:gd name="connsiteX9" fmla="*/ 9169400 w 9169400"/>
                <a:gd name="connsiteY9" fmla="*/ 0 h 6908800"/>
                <a:gd name="connsiteX10" fmla="*/ 9169400 w 9169400"/>
                <a:gd name="connsiteY10" fmla="*/ 5740400 h 6908800"/>
                <a:gd name="connsiteX11" fmla="*/ 9169400 w 9169400"/>
                <a:gd name="connsiteY11" fmla="*/ 5740400 h 690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169400" h="6908800">
                  <a:moveTo>
                    <a:pt x="8585200" y="5245100"/>
                  </a:moveTo>
                  <a:lnTo>
                    <a:pt x="7797800" y="787400"/>
                  </a:lnTo>
                  <a:lnTo>
                    <a:pt x="2832100" y="1003300"/>
                  </a:lnTo>
                  <a:lnTo>
                    <a:pt x="3619500" y="5397500"/>
                  </a:lnTo>
                  <a:lnTo>
                    <a:pt x="8623300" y="5283200"/>
                  </a:lnTo>
                  <a:lnTo>
                    <a:pt x="9169400" y="5765800"/>
                  </a:lnTo>
                  <a:lnTo>
                    <a:pt x="9169400" y="6896100"/>
                  </a:lnTo>
                  <a:lnTo>
                    <a:pt x="0" y="6908800"/>
                  </a:lnTo>
                  <a:lnTo>
                    <a:pt x="0" y="0"/>
                  </a:lnTo>
                  <a:lnTo>
                    <a:pt x="9169400" y="0"/>
                  </a:lnTo>
                  <a:lnTo>
                    <a:pt x="9169400" y="5740400"/>
                  </a:lnTo>
                  <a:lnTo>
                    <a:pt x="9169400" y="574040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" name="Cadre 1"/>
            <p:cNvSpPr/>
            <p:nvPr/>
          </p:nvSpPr>
          <p:spPr>
            <a:xfrm>
              <a:off x="2714612" y="500042"/>
              <a:ext cx="5929354" cy="5214974"/>
            </a:xfrm>
            <a:prstGeom prst="frame">
              <a:avLst>
                <a:gd name="adj1" fmla="val 7929"/>
              </a:avLst>
            </a:prstGeom>
            <a:blipFill>
              <a:blip r:embed="rId18" cstate="print"/>
              <a:stretch>
                <a:fillRect/>
              </a:stretch>
            </a:blipFill>
            <a:ln>
              <a:noFill/>
            </a:ln>
            <a:scene3d>
              <a:camera prst="isometricOffAxis2Left">
                <a:rot lat="1080000" lon="1560000" rev="600000"/>
              </a:camera>
              <a:lightRig rig="threePt" dir="t"/>
            </a:scene3d>
            <a:sp3d>
              <a:bevelT w="196850"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pic>
          <p:nvPicPr>
            <p:cNvPr id="3" name="Image 2" descr="711a0035.png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 flipH="1">
              <a:off x="857224" y="3199255"/>
              <a:ext cx="3071834" cy="3473220"/>
            </a:xfrm>
            <a:prstGeom prst="rect">
              <a:avLst/>
            </a:prstGeom>
          </p:spPr>
        </p:pic>
        <p:pic>
          <p:nvPicPr>
            <p:cNvPr id="5" name="Image 4" descr="3cHZ48gahYIdUMR2CjQJdJ-prd8.png"/>
            <p:cNvPicPr>
              <a:picLocks noChangeAspect="1"/>
            </p:cNvPicPr>
            <p:nvPr/>
          </p:nvPicPr>
          <p:blipFill>
            <a:blip r:embed="rId20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738259" y="5286388"/>
              <a:ext cx="6548385" cy="1571613"/>
            </a:xfrm>
            <a:prstGeom prst="rect">
              <a:avLst/>
            </a:prstGeom>
          </p:spPr>
        </p:pic>
        <p:pic>
          <p:nvPicPr>
            <p:cNvPr id="6" name="Image 5" descr="ubafe0yl.png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 rot="666689">
              <a:off x="571472" y="309796"/>
              <a:ext cx="2428860" cy="2633230"/>
            </a:xfrm>
            <a:prstGeom prst="rect">
              <a:avLst/>
            </a:prstGeom>
          </p:spPr>
        </p:pic>
      </p:grpSp>
      <p:pic>
        <p:nvPicPr>
          <p:cNvPr id="25" name="Image 24" descr="gif-vc3a9lo-185.gif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 flipH="1">
            <a:off x="5643570" y="4071942"/>
            <a:ext cx="3500430" cy="2967042"/>
          </a:xfrm>
          <a:prstGeom prst="rect">
            <a:avLst/>
          </a:prstGeom>
        </p:spPr>
      </p:pic>
      <p:sp>
        <p:nvSpPr>
          <p:cNvPr id="26" name="Ellipse 25"/>
          <p:cNvSpPr/>
          <p:nvPr/>
        </p:nvSpPr>
        <p:spPr>
          <a:xfrm>
            <a:off x="0" y="4857760"/>
            <a:ext cx="1357290" cy="1500198"/>
          </a:xfrm>
          <a:prstGeom prst="ellipse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latin typeface="Alte-Schwabacher" pitchFamily="2" charset="0"/>
            </a:endParaRPr>
          </a:p>
          <a:p>
            <a:pPr algn="ctr"/>
            <a:endParaRPr lang="fr-FR" dirty="0" smtClean="0">
              <a:latin typeface="Alte-Schwabacher" pitchFamily="2" charset="0"/>
            </a:endParaRPr>
          </a:p>
          <a:p>
            <a:pPr algn="ctr"/>
            <a:endParaRPr lang="fr-FR" dirty="0" smtClean="0">
              <a:latin typeface="Alte-Schwabacher" pitchFamily="2" charset="0"/>
            </a:endParaRPr>
          </a:p>
          <a:p>
            <a:pPr algn="ctr"/>
            <a:endParaRPr lang="fr-FR" dirty="0" smtClean="0">
              <a:latin typeface="Alte-Schwabacher" pitchFamily="2" charset="0"/>
            </a:endParaRPr>
          </a:p>
          <a:p>
            <a:pPr algn="ctr"/>
            <a:endParaRPr lang="fr-FR" dirty="0" smtClean="0">
              <a:latin typeface="Alte-Schwabacher" pitchFamily="2" charset="0"/>
            </a:endParaRPr>
          </a:p>
          <a:p>
            <a:pPr algn="ctr"/>
            <a:endParaRPr lang="fr-FR" dirty="0" smtClean="0">
              <a:latin typeface="Alte-Schwabacher" pitchFamily="2" charset="0"/>
            </a:endParaRPr>
          </a:p>
          <a:p>
            <a:pPr algn="ctr"/>
            <a:r>
              <a:rPr lang="fr-FR" dirty="0" smtClean="0">
                <a:latin typeface="Alte-Schwabacher" pitchFamily="2" charset="0"/>
              </a:rPr>
              <a:t> Mireille</a:t>
            </a:r>
            <a:endParaRPr lang="fr-FR" dirty="0">
              <a:latin typeface="Alte-Schwabacher" pitchFamily="2" charset="0"/>
            </a:endParaRPr>
          </a:p>
        </p:txBody>
      </p:sp>
    </p:spTree>
  </p:cSld>
  <p:clrMapOvr>
    <a:masterClrMapping/>
  </p:clrMapOvr>
  <p:transition spd="slow" advTm="1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17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000"/>
                            </p:stCondLst>
                            <p:childTnLst>
                              <p:par>
                                <p:cTn id="26" presetID="17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000"/>
                            </p:stCondLst>
                            <p:childTnLst>
                              <p:par>
                                <p:cTn id="33" presetID="17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0"/>
                            </p:stCondLst>
                            <p:childTnLst>
                              <p:par>
                                <p:cTn id="40" presetID="17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3000"/>
                            </p:stCondLst>
                            <p:childTnLst>
                              <p:par>
                                <p:cTn id="47" presetID="17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1000"/>
                            </p:stCondLst>
                            <p:childTnLst>
                              <p:par>
                                <p:cTn id="54" presetID="17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9000"/>
                            </p:stCondLst>
                            <p:childTnLst>
                              <p:par>
                                <p:cTn id="61" presetID="17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7000"/>
                            </p:stCondLst>
                            <p:childTnLst>
                              <p:par>
                                <p:cTn id="68" presetID="17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0"/>
                            </p:stCondLst>
                            <p:childTnLst>
                              <p:par>
                                <p:cTn id="75" presetID="17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3000"/>
                            </p:stCondLst>
                            <p:childTnLst>
                              <p:par>
                                <p:cTn id="82" presetID="17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1000"/>
                            </p:stCondLst>
                            <p:childTnLst>
                              <p:par>
                                <p:cTn id="89" presetID="17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9000"/>
                            </p:stCondLst>
                            <p:childTnLst>
                              <p:par>
                                <p:cTn id="96" presetID="17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7000"/>
                            </p:stCondLst>
                            <p:childTnLst>
                              <p:par>
                                <p:cTn id="103" presetID="17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ransition spd="slow" advTm="10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</TotalTime>
  <Words>29</Words>
  <Application>Microsoft Office PowerPoint</Application>
  <PresentationFormat>Affichage à l'écran (4:3)</PresentationFormat>
  <Paragraphs>15</Paragraphs>
  <Slides>5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69</cp:revision>
  <dcterms:created xsi:type="dcterms:W3CDTF">2014-10-01T14:44:11Z</dcterms:created>
  <dcterms:modified xsi:type="dcterms:W3CDTF">2014-10-29T16:41:15Z</dcterms:modified>
</cp:coreProperties>
</file>