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62" r:id="rId3"/>
    <p:sldId id="283" r:id="rId4"/>
    <p:sldId id="256" r:id="rId5"/>
    <p:sldId id="258" r:id="rId6"/>
    <p:sldId id="257" r:id="rId7"/>
    <p:sldId id="284" r:id="rId8"/>
    <p:sldId id="272" r:id="rId9"/>
    <p:sldId id="271" r:id="rId10"/>
    <p:sldId id="294" r:id="rId11"/>
    <p:sldId id="275" r:id="rId12"/>
    <p:sldId id="274" r:id="rId13"/>
    <p:sldId id="285" r:id="rId14"/>
    <p:sldId id="266" r:id="rId15"/>
    <p:sldId id="289" r:id="rId16"/>
    <p:sldId id="259" r:id="rId17"/>
    <p:sldId id="286" r:id="rId18"/>
    <p:sldId id="288" r:id="rId19"/>
    <p:sldId id="287" r:id="rId20"/>
    <p:sldId id="295" r:id="rId21"/>
    <p:sldId id="291" r:id="rId22"/>
    <p:sldId id="282" r:id="rId23"/>
    <p:sldId id="265" r:id="rId24"/>
    <p:sldId id="278" r:id="rId25"/>
    <p:sldId id="296" r:id="rId26"/>
    <p:sldId id="263" r:id="rId27"/>
    <p:sldId id="264" r:id="rId28"/>
    <p:sldId id="268" r:id="rId29"/>
    <p:sldId id="277" r:id="rId30"/>
    <p:sldId id="270" r:id="rId31"/>
    <p:sldId id="269" r:id="rId32"/>
    <p:sldId id="267" r:id="rId33"/>
    <p:sldId id="292" r:id="rId34"/>
    <p:sldId id="280" r:id="rId3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00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39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2919E7-8A11-4B49-A6C6-2CCD37568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9A649-7A96-4EC5-A44C-57963238B0BF}" type="datetimeFigureOut">
              <a:rPr lang="fr-FR"/>
              <a:pPr>
                <a:defRPr/>
              </a:pPr>
              <a:t>16/12/2020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31F71F-C117-4501-8C3F-CDDEF5AC4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0A943B-6983-44D8-984E-7F255A14F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E379CD-891A-4E17-9E0E-7D6938FC7D4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04442905"/>
      </p:ext>
    </p:extLst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C93199-76BD-43B9-A653-F11403371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D4943-1624-4D60-9717-C65B60B92506}" type="datetimeFigureOut">
              <a:rPr lang="fr-FR"/>
              <a:pPr>
                <a:defRPr/>
              </a:pPr>
              <a:t>16/12/2020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7391D3-436A-427F-9961-F24142C5D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B4496E-6CE2-4C90-980E-D979EFC56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C15C99-1366-497C-9F00-2B6B9417737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6620043"/>
      </p:ext>
    </p:extLst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C738C0-9F7D-425F-B2BA-0C2B339F0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64159-DBD5-415E-B828-E1A285587B27}" type="datetimeFigureOut">
              <a:rPr lang="fr-FR"/>
              <a:pPr>
                <a:defRPr/>
              </a:pPr>
              <a:t>16/12/2020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37756D-9649-4184-8D22-EAF7B6C26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0937E3-9207-4CAA-83A8-0DA46C37F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A6FEC-2CDF-4A35-AB6C-0F73294F8D9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5462870"/>
      </p:ext>
    </p:extLst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13DAD14-D36C-4797-B837-C161316E1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C7E9F-4602-4FE6-B845-27C0944CD2FA}" type="datetimeFigureOut">
              <a:rPr lang="fr-FR"/>
              <a:pPr>
                <a:defRPr/>
              </a:pPr>
              <a:t>16/12/2020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F399BD4A-6D23-4E5E-9684-F559AA0E9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5B54E71F-4EF3-476C-B765-6E19C4831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CCB6C0-D30F-4D4C-8506-52A30FC48EE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1374189"/>
      </p:ext>
    </p:extLst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1270ED2E-0E91-4681-A1E7-F11EB13C6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71355-BF93-423A-9851-DA8B20274F8C}" type="datetimeFigureOut">
              <a:rPr lang="fr-FR"/>
              <a:pPr>
                <a:defRPr/>
              </a:pPr>
              <a:t>16/12/2020</a:t>
            </a:fld>
            <a:endParaRPr lang="fr-FR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E065B30B-787A-486A-9485-E1B4EA5E2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59285AA5-9A1B-4B7B-9E96-E31B53C5A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0FE72F-401B-495B-8C43-DCBB5CF0343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3391228"/>
      </p:ext>
    </p:extLst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3CC9A76-7034-4176-A1A5-101C0A9BF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F4067-511E-4774-9441-CFED50FB230C}" type="datetimeFigureOut">
              <a:rPr lang="fr-FR"/>
              <a:pPr>
                <a:defRPr/>
              </a:pPr>
              <a:t>16/12/2020</a:t>
            </a:fld>
            <a:endParaRPr lang="fr-FR" dirty="0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471E7725-A08A-4CB5-BF25-875427EE7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E87F5FA0-FBB2-4BF5-9C35-C38DEC394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1F2AD-8DA4-4B1E-A932-FB93A3A4030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2525279"/>
      </p:ext>
    </p:extLst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5123B14F-17DA-454D-B0D7-33C6A54B2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29408-339C-406D-BE8E-FD9974CF6EE6}" type="datetimeFigureOut">
              <a:rPr lang="fr-FR"/>
              <a:pPr>
                <a:defRPr/>
              </a:pPr>
              <a:t>16/12/2020</a:t>
            </a:fld>
            <a:endParaRPr lang="fr-FR" dirty="0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8667C26C-66BE-4E74-BD3E-BB22EF253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68F573A8-2CDD-4586-9FA9-BB9BC6A2B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24F46B-F96E-440A-9A6E-9415485C013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5268646"/>
      </p:ext>
    </p:extLst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D45BB04F-A513-49E7-8A06-357854AB4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5862F-E464-4902-AFE9-7E954E7B14EC}" type="datetimeFigureOut">
              <a:rPr lang="fr-FR"/>
              <a:pPr>
                <a:defRPr/>
              </a:pPr>
              <a:t>16/12/2020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236B65F-EDFC-4259-B9DA-C5E5A7120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5C00315-C74E-4DE7-92ED-735B69E9A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CF733-D66B-4E55-ACAB-D083F8BFD5D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1333632"/>
      </p:ext>
    </p:extLst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2E8058C-F61B-4B4A-816D-34ED76CA3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A5D29-CDF3-41AA-AD70-187A306A94CD}" type="datetimeFigureOut">
              <a:rPr lang="fr-FR"/>
              <a:pPr>
                <a:defRPr/>
              </a:pPr>
              <a:t>16/12/2020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A80C2B2-90A7-41F5-B79A-A9C169395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CAA6D3A4-1292-483B-8128-74CF8AACB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3E0C26-2C10-48A4-A0DC-037AB0E00FF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1413239"/>
      </p:ext>
    </p:extLst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8EF57A-A1BE-40F8-A3AC-1B61C1BB9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D6B1D-2227-4F1B-AAC3-77AF0E0819B8}" type="datetimeFigureOut">
              <a:rPr lang="fr-FR"/>
              <a:pPr>
                <a:defRPr/>
              </a:pPr>
              <a:t>16/12/2020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7F95DA-3B4C-4F60-98B7-28DF407CC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283CD7-6A8C-46D9-AFDE-AD574FE03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F374BA-5F00-4DFE-9EA2-481E4521A2A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78338"/>
      </p:ext>
    </p:extLst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B50DD2-5937-49EE-9671-CCF97BF0B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06DA7-D07F-47FC-AB77-0C75545D72F8}" type="datetimeFigureOut">
              <a:rPr lang="fr-FR"/>
              <a:pPr>
                <a:defRPr/>
              </a:pPr>
              <a:t>16/12/2020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8F5C44-96C3-4BBC-88BB-47113F114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678683-5DA6-448B-9931-6595BD138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1B4E8B-7324-4E51-84A1-65B5648320E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8851641"/>
      </p:ext>
    </p:extLst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AE62BCB8-4997-4F85-A7F3-2040323B6B4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7B9AC9D1-C895-40D1-8B64-392B302E6AC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A86F65-C841-4694-8728-ED7D35FFE5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9F3D5C7-844A-4995-8F28-E5DCA5800236}" type="datetimeFigureOut">
              <a:rPr lang="fr-FR"/>
              <a:pPr>
                <a:defRPr/>
              </a:pPr>
              <a:t>16/12/2020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CB406-9F9A-4099-BFC9-E8EC566C5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CF9953-7CF1-4DD6-AB5B-CDE3A2E62E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68913228-60B9-4466-8662-67BC1924AC35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advClick="0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photos-de-villes.com/photo-paris-1.php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030F9ACD-A1A5-4C5C-B7D9-603E89251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779977B7-8A49-45F0-8950-39C4D50B7A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3316" name="Picture 4" descr="immobilier_collioure">
            <a:extLst>
              <a:ext uri="{FF2B5EF4-FFF2-40B4-BE49-F238E27FC236}">
                <a16:creationId xmlns:a16="http://schemas.microsoft.com/office/drawing/2014/main" id="{A882CA1A-2B0D-469E-B7D3-E74B7850B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5">
            <a:extLst>
              <a:ext uri="{FF2B5EF4-FFF2-40B4-BE49-F238E27FC236}">
                <a16:creationId xmlns:a16="http://schemas.microsoft.com/office/drawing/2014/main" id="{726BD835-E6F7-4B61-91B1-47FBF490B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1125538"/>
            <a:ext cx="628491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400">
                <a:latin typeface="Black Chancery" pitchFamily="2" charset="0"/>
              </a:rPr>
              <a:t>La Provence Michele tor</a:t>
            </a:r>
          </a:p>
        </p:txBody>
      </p:sp>
      <p:sp>
        <p:nvSpPr>
          <p:cNvPr id="13318" name="Freeform 6" descr="Image2">
            <a:extLst>
              <a:ext uri="{FF2B5EF4-FFF2-40B4-BE49-F238E27FC236}">
                <a16:creationId xmlns:a16="http://schemas.microsoft.com/office/drawing/2014/main" id="{653DFAF0-6B8A-4833-A53E-4C718371D193}"/>
              </a:ext>
            </a:extLst>
          </p:cNvPr>
          <p:cNvSpPr>
            <a:spLocks/>
          </p:cNvSpPr>
          <p:nvPr/>
        </p:nvSpPr>
        <p:spPr bwMode="auto">
          <a:xfrm>
            <a:off x="-36513" y="3213100"/>
            <a:ext cx="3024188" cy="3671888"/>
          </a:xfrm>
          <a:custGeom>
            <a:avLst/>
            <a:gdLst>
              <a:gd name="T0" fmla="*/ 0 w 3015"/>
              <a:gd name="T1" fmla="*/ 2994 h 3629"/>
              <a:gd name="T2" fmla="*/ 209 w 3015"/>
              <a:gd name="T3" fmla="*/ 2885 h 3629"/>
              <a:gd name="T4" fmla="*/ 184 w 3015"/>
              <a:gd name="T5" fmla="*/ 2749 h 3629"/>
              <a:gd name="T6" fmla="*/ 260 w 3015"/>
              <a:gd name="T7" fmla="*/ 2487 h 3629"/>
              <a:gd name="T8" fmla="*/ 184 w 3015"/>
              <a:gd name="T9" fmla="*/ 2444 h 3629"/>
              <a:gd name="T10" fmla="*/ 243 w 3015"/>
              <a:gd name="T11" fmla="*/ 2165 h 3629"/>
              <a:gd name="T12" fmla="*/ 294 w 3015"/>
              <a:gd name="T13" fmla="*/ 1979 h 3629"/>
              <a:gd name="T14" fmla="*/ 260 w 3015"/>
              <a:gd name="T15" fmla="*/ 1911 h 3629"/>
              <a:gd name="T16" fmla="*/ 260 w 3015"/>
              <a:gd name="T17" fmla="*/ 1835 h 3629"/>
              <a:gd name="T18" fmla="*/ 370 w 3015"/>
              <a:gd name="T19" fmla="*/ 1792 h 3629"/>
              <a:gd name="T20" fmla="*/ 294 w 3015"/>
              <a:gd name="T21" fmla="*/ 1741 h 3629"/>
              <a:gd name="T22" fmla="*/ 404 w 3015"/>
              <a:gd name="T23" fmla="*/ 1682 h 3629"/>
              <a:gd name="T24" fmla="*/ 320 w 3015"/>
              <a:gd name="T25" fmla="*/ 1623 h 3629"/>
              <a:gd name="T26" fmla="*/ 277 w 3015"/>
              <a:gd name="T27" fmla="*/ 1369 h 3629"/>
              <a:gd name="T28" fmla="*/ 345 w 3015"/>
              <a:gd name="T29" fmla="*/ 1259 h 3629"/>
              <a:gd name="T30" fmla="*/ 455 w 3015"/>
              <a:gd name="T31" fmla="*/ 1267 h 3629"/>
              <a:gd name="T32" fmla="*/ 548 w 3015"/>
              <a:gd name="T33" fmla="*/ 1140 h 3629"/>
              <a:gd name="T34" fmla="*/ 574 w 3015"/>
              <a:gd name="T35" fmla="*/ 852 h 3629"/>
              <a:gd name="T36" fmla="*/ 735 w 3015"/>
              <a:gd name="T37" fmla="*/ 496 h 3629"/>
              <a:gd name="T38" fmla="*/ 836 w 3015"/>
              <a:gd name="T39" fmla="*/ 361 h 3629"/>
              <a:gd name="T40" fmla="*/ 921 w 3015"/>
              <a:gd name="T41" fmla="*/ 208 h 3629"/>
              <a:gd name="T42" fmla="*/ 1006 w 3015"/>
              <a:gd name="T43" fmla="*/ 191 h 3629"/>
              <a:gd name="T44" fmla="*/ 1090 w 3015"/>
              <a:gd name="T45" fmla="*/ 124 h 3629"/>
              <a:gd name="T46" fmla="*/ 1099 w 3015"/>
              <a:gd name="T47" fmla="*/ 13 h 3629"/>
              <a:gd name="T48" fmla="*/ 1316 w 3015"/>
              <a:gd name="T49" fmla="*/ 0 h 3629"/>
              <a:gd name="T50" fmla="*/ 1378 w 3015"/>
              <a:gd name="T51" fmla="*/ 90 h 3629"/>
              <a:gd name="T52" fmla="*/ 1455 w 3015"/>
              <a:gd name="T53" fmla="*/ 115 h 3629"/>
              <a:gd name="T54" fmla="*/ 1641 w 3015"/>
              <a:gd name="T55" fmla="*/ 149 h 3629"/>
              <a:gd name="T56" fmla="*/ 1954 w 3015"/>
              <a:gd name="T57" fmla="*/ 115 h 3629"/>
              <a:gd name="T58" fmla="*/ 2073 w 3015"/>
              <a:gd name="T59" fmla="*/ 191 h 3629"/>
              <a:gd name="T60" fmla="*/ 2166 w 3015"/>
              <a:gd name="T61" fmla="*/ 318 h 3629"/>
              <a:gd name="T62" fmla="*/ 2217 w 3015"/>
              <a:gd name="T63" fmla="*/ 361 h 3629"/>
              <a:gd name="T64" fmla="*/ 2302 w 3015"/>
              <a:gd name="T65" fmla="*/ 556 h 3629"/>
              <a:gd name="T66" fmla="*/ 2573 w 3015"/>
              <a:gd name="T67" fmla="*/ 784 h 3629"/>
              <a:gd name="T68" fmla="*/ 2590 w 3015"/>
              <a:gd name="T69" fmla="*/ 1021 h 3629"/>
              <a:gd name="T70" fmla="*/ 2641 w 3015"/>
              <a:gd name="T71" fmla="*/ 1182 h 3629"/>
              <a:gd name="T72" fmla="*/ 2725 w 3015"/>
              <a:gd name="T73" fmla="*/ 1216 h 3629"/>
              <a:gd name="T74" fmla="*/ 2793 w 3015"/>
              <a:gd name="T75" fmla="*/ 1394 h 3629"/>
              <a:gd name="T76" fmla="*/ 2700 w 3015"/>
              <a:gd name="T77" fmla="*/ 1835 h 3629"/>
              <a:gd name="T78" fmla="*/ 2598 w 3015"/>
              <a:gd name="T79" fmla="*/ 1987 h 3629"/>
              <a:gd name="T80" fmla="*/ 2615 w 3015"/>
              <a:gd name="T81" fmla="*/ 2021 h 3629"/>
              <a:gd name="T82" fmla="*/ 2666 w 3015"/>
              <a:gd name="T83" fmla="*/ 2140 h 3629"/>
              <a:gd name="T84" fmla="*/ 2708 w 3015"/>
              <a:gd name="T85" fmla="*/ 2300 h 3629"/>
              <a:gd name="T86" fmla="*/ 2861 w 3015"/>
              <a:gd name="T87" fmla="*/ 2411 h 3629"/>
              <a:gd name="T88" fmla="*/ 2962 w 3015"/>
              <a:gd name="T89" fmla="*/ 2351 h 3629"/>
              <a:gd name="T90" fmla="*/ 2912 w 3015"/>
              <a:gd name="T91" fmla="*/ 2428 h 3629"/>
              <a:gd name="T92" fmla="*/ 2759 w 3015"/>
              <a:gd name="T93" fmla="*/ 2478 h 3629"/>
              <a:gd name="T94" fmla="*/ 2994 w 3015"/>
              <a:gd name="T95" fmla="*/ 3629 h 3629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3015"/>
              <a:gd name="T145" fmla="*/ 0 h 3629"/>
              <a:gd name="T146" fmla="*/ 3015 w 3015"/>
              <a:gd name="T147" fmla="*/ 3629 h 3629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3015" h="3629">
                <a:moveTo>
                  <a:pt x="0" y="3629"/>
                </a:moveTo>
                <a:lnTo>
                  <a:pt x="0" y="2994"/>
                </a:lnTo>
                <a:cubicBezTo>
                  <a:pt x="76" y="2964"/>
                  <a:pt x="155" y="2941"/>
                  <a:pt x="227" y="2903"/>
                </a:cubicBezTo>
                <a:cubicBezTo>
                  <a:pt x="235" y="2899"/>
                  <a:pt x="216" y="2890"/>
                  <a:pt x="209" y="2885"/>
                </a:cubicBezTo>
                <a:cubicBezTo>
                  <a:pt x="184" y="2870"/>
                  <a:pt x="133" y="2843"/>
                  <a:pt x="133" y="2843"/>
                </a:cubicBezTo>
                <a:cubicBezTo>
                  <a:pt x="149" y="2795"/>
                  <a:pt x="146" y="2775"/>
                  <a:pt x="184" y="2749"/>
                </a:cubicBezTo>
                <a:cubicBezTo>
                  <a:pt x="214" y="2705"/>
                  <a:pt x="257" y="2661"/>
                  <a:pt x="294" y="2622"/>
                </a:cubicBezTo>
                <a:cubicBezTo>
                  <a:pt x="309" y="2581"/>
                  <a:pt x="297" y="2517"/>
                  <a:pt x="260" y="2487"/>
                </a:cubicBezTo>
                <a:cubicBezTo>
                  <a:pt x="253" y="2481"/>
                  <a:pt x="243" y="2482"/>
                  <a:pt x="235" y="2478"/>
                </a:cubicBezTo>
                <a:cubicBezTo>
                  <a:pt x="217" y="2468"/>
                  <a:pt x="184" y="2444"/>
                  <a:pt x="184" y="2444"/>
                </a:cubicBezTo>
                <a:cubicBezTo>
                  <a:pt x="160" y="2370"/>
                  <a:pt x="138" y="2264"/>
                  <a:pt x="209" y="2216"/>
                </a:cubicBezTo>
                <a:cubicBezTo>
                  <a:pt x="220" y="2199"/>
                  <a:pt x="232" y="2182"/>
                  <a:pt x="243" y="2165"/>
                </a:cubicBezTo>
                <a:cubicBezTo>
                  <a:pt x="249" y="2157"/>
                  <a:pt x="260" y="2140"/>
                  <a:pt x="260" y="2140"/>
                </a:cubicBezTo>
                <a:cubicBezTo>
                  <a:pt x="267" y="2076"/>
                  <a:pt x="276" y="2037"/>
                  <a:pt x="294" y="1979"/>
                </a:cubicBezTo>
                <a:cubicBezTo>
                  <a:pt x="291" y="1962"/>
                  <a:pt x="294" y="1943"/>
                  <a:pt x="286" y="1928"/>
                </a:cubicBezTo>
                <a:cubicBezTo>
                  <a:pt x="281" y="1919"/>
                  <a:pt x="266" y="1920"/>
                  <a:pt x="260" y="1911"/>
                </a:cubicBezTo>
                <a:cubicBezTo>
                  <a:pt x="254" y="1901"/>
                  <a:pt x="255" y="1888"/>
                  <a:pt x="252" y="1877"/>
                </a:cubicBezTo>
                <a:cubicBezTo>
                  <a:pt x="255" y="1863"/>
                  <a:pt x="252" y="1847"/>
                  <a:pt x="260" y="1835"/>
                </a:cubicBezTo>
                <a:cubicBezTo>
                  <a:pt x="265" y="1827"/>
                  <a:pt x="278" y="1830"/>
                  <a:pt x="286" y="1826"/>
                </a:cubicBezTo>
                <a:cubicBezTo>
                  <a:pt x="316" y="1811"/>
                  <a:pt x="336" y="1801"/>
                  <a:pt x="370" y="1792"/>
                </a:cubicBezTo>
                <a:cubicBezTo>
                  <a:pt x="353" y="1781"/>
                  <a:pt x="337" y="1769"/>
                  <a:pt x="320" y="1758"/>
                </a:cubicBezTo>
                <a:cubicBezTo>
                  <a:pt x="311" y="1752"/>
                  <a:pt x="294" y="1741"/>
                  <a:pt x="294" y="1741"/>
                </a:cubicBezTo>
                <a:cubicBezTo>
                  <a:pt x="319" y="1673"/>
                  <a:pt x="281" y="1752"/>
                  <a:pt x="413" y="1708"/>
                </a:cubicBezTo>
                <a:cubicBezTo>
                  <a:pt x="422" y="1705"/>
                  <a:pt x="410" y="1688"/>
                  <a:pt x="404" y="1682"/>
                </a:cubicBezTo>
                <a:cubicBezTo>
                  <a:pt x="387" y="1665"/>
                  <a:pt x="365" y="1654"/>
                  <a:pt x="345" y="1640"/>
                </a:cubicBezTo>
                <a:cubicBezTo>
                  <a:pt x="337" y="1634"/>
                  <a:pt x="320" y="1623"/>
                  <a:pt x="320" y="1623"/>
                </a:cubicBezTo>
                <a:cubicBezTo>
                  <a:pt x="295" y="1573"/>
                  <a:pt x="266" y="1527"/>
                  <a:pt x="226" y="1487"/>
                </a:cubicBezTo>
                <a:cubicBezTo>
                  <a:pt x="207" y="1428"/>
                  <a:pt x="231" y="1401"/>
                  <a:pt x="277" y="1369"/>
                </a:cubicBezTo>
                <a:cubicBezTo>
                  <a:pt x="295" y="1341"/>
                  <a:pt x="319" y="1320"/>
                  <a:pt x="337" y="1292"/>
                </a:cubicBezTo>
                <a:cubicBezTo>
                  <a:pt x="340" y="1281"/>
                  <a:pt x="336" y="1266"/>
                  <a:pt x="345" y="1259"/>
                </a:cubicBezTo>
                <a:cubicBezTo>
                  <a:pt x="363" y="1245"/>
                  <a:pt x="384" y="1288"/>
                  <a:pt x="387" y="1292"/>
                </a:cubicBezTo>
                <a:cubicBezTo>
                  <a:pt x="406" y="1288"/>
                  <a:pt x="441" y="1288"/>
                  <a:pt x="455" y="1267"/>
                </a:cubicBezTo>
                <a:cubicBezTo>
                  <a:pt x="499" y="1201"/>
                  <a:pt x="427" y="1258"/>
                  <a:pt x="489" y="1216"/>
                </a:cubicBezTo>
                <a:cubicBezTo>
                  <a:pt x="507" y="1189"/>
                  <a:pt x="530" y="1167"/>
                  <a:pt x="548" y="1140"/>
                </a:cubicBezTo>
                <a:cubicBezTo>
                  <a:pt x="539" y="1076"/>
                  <a:pt x="540" y="1017"/>
                  <a:pt x="557" y="954"/>
                </a:cubicBezTo>
                <a:cubicBezTo>
                  <a:pt x="561" y="920"/>
                  <a:pt x="570" y="886"/>
                  <a:pt x="574" y="852"/>
                </a:cubicBezTo>
                <a:cubicBezTo>
                  <a:pt x="583" y="767"/>
                  <a:pt x="567" y="629"/>
                  <a:pt x="650" y="572"/>
                </a:cubicBezTo>
                <a:cubicBezTo>
                  <a:pt x="670" y="543"/>
                  <a:pt x="703" y="507"/>
                  <a:pt x="735" y="496"/>
                </a:cubicBezTo>
                <a:cubicBezTo>
                  <a:pt x="746" y="479"/>
                  <a:pt x="763" y="464"/>
                  <a:pt x="769" y="445"/>
                </a:cubicBezTo>
                <a:cubicBezTo>
                  <a:pt x="782" y="404"/>
                  <a:pt x="795" y="374"/>
                  <a:pt x="836" y="361"/>
                </a:cubicBezTo>
                <a:cubicBezTo>
                  <a:pt x="862" y="286"/>
                  <a:pt x="825" y="386"/>
                  <a:pt x="862" y="310"/>
                </a:cubicBezTo>
                <a:cubicBezTo>
                  <a:pt x="883" y="267"/>
                  <a:pt x="866" y="228"/>
                  <a:pt x="921" y="208"/>
                </a:cubicBezTo>
                <a:cubicBezTo>
                  <a:pt x="929" y="200"/>
                  <a:pt x="934" y="185"/>
                  <a:pt x="946" y="183"/>
                </a:cubicBezTo>
                <a:cubicBezTo>
                  <a:pt x="966" y="179"/>
                  <a:pt x="986" y="191"/>
                  <a:pt x="1006" y="191"/>
                </a:cubicBezTo>
                <a:cubicBezTo>
                  <a:pt x="1034" y="191"/>
                  <a:pt x="1062" y="186"/>
                  <a:pt x="1090" y="183"/>
                </a:cubicBezTo>
                <a:cubicBezTo>
                  <a:pt x="1137" y="167"/>
                  <a:pt x="1112" y="157"/>
                  <a:pt x="1090" y="124"/>
                </a:cubicBezTo>
                <a:cubicBezTo>
                  <a:pt x="1111" y="45"/>
                  <a:pt x="1090" y="143"/>
                  <a:pt x="1090" y="39"/>
                </a:cubicBezTo>
                <a:cubicBezTo>
                  <a:pt x="1090" y="30"/>
                  <a:pt x="1095" y="21"/>
                  <a:pt x="1099" y="13"/>
                </a:cubicBezTo>
                <a:cubicBezTo>
                  <a:pt x="1100" y="10"/>
                  <a:pt x="1099" y="19"/>
                  <a:pt x="1099" y="22"/>
                </a:cubicBezTo>
                <a:cubicBezTo>
                  <a:pt x="1171" y="15"/>
                  <a:pt x="1243" y="0"/>
                  <a:pt x="1316" y="0"/>
                </a:cubicBezTo>
                <a:cubicBezTo>
                  <a:pt x="1323" y="0"/>
                  <a:pt x="1335" y="45"/>
                  <a:pt x="1336" y="47"/>
                </a:cubicBezTo>
                <a:cubicBezTo>
                  <a:pt x="1350" y="76"/>
                  <a:pt x="1353" y="73"/>
                  <a:pt x="1378" y="90"/>
                </a:cubicBezTo>
                <a:cubicBezTo>
                  <a:pt x="1387" y="87"/>
                  <a:pt x="1395" y="78"/>
                  <a:pt x="1404" y="81"/>
                </a:cubicBezTo>
                <a:cubicBezTo>
                  <a:pt x="1423" y="87"/>
                  <a:pt x="1437" y="106"/>
                  <a:pt x="1455" y="115"/>
                </a:cubicBezTo>
                <a:cubicBezTo>
                  <a:pt x="1484" y="129"/>
                  <a:pt x="1508" y="147"/>
                  <a:pt x="1539" y="157"/>
                </a:cubicBezTo>
                <a:cubicBezTo>
                  <a:pt x="1573" y="154"/>
                  <a:pt x="1608" y="156"/>
                  <a:pt x="1641" y="149"/>
                </a:cubicBezTo>
                <a:cubicBezTo>
                  <a:pt x="1664" y="144"/>
                  <a:pt x="1705" y="94"/>
                  <a:pt x="1743" y="81"/>
                </a:cubicBezTo>
                <a:cubicBezTo>
                  <a:pt x="1806" y="104"/>
                  <a:pt x="1886" y="104"/>
                  <a:pt x="1954" y="115"/>
                </a:cubicBezTo>
                <a:cubicBezTo>
                  <a:pt x="1987" y="126"/>
                  <a:pt x="2025" y="117"/>
                  <a:pt x="2056" y="132"/>
                </a:cubicBezTo>
                <a:cubicBezTo>
                  <a:pt x="2074" y="141"/>
                  <a:pt x="2062" y="174"/>
                  <a:pt x="2073" y="191"/>
                </a:cubicBezTo>
                <a:cubicBezTo>
                  <a:pt x="2090" y="218"/>
                  <a:pt x="2104" y="220"/>
                  <a:pt x="2132" y="234"/>
                </a:cubicBezTo>
                <a:cubicBezTo>
                  <a:pt x="2152" y="263"/>
                  <a:pt x="2157" y="284"/>
                  <a:pt x="2166" y="318"/>
                </a:cubicBezTo>
                <a:cubicBezTo>
                  <a:pt x="2169" y="329"/>
                  <a:pt x="2166" y="344"/>
                  <a:pt x="2175" y="352"/>
                </a:cubicBezTo>
                <a:cubicBezTo>
                  <a:pt x="2186" y="361"/>
                  <a:pt x="2203" y="358"/>
                  <a:pt x="2217" y="361"/>
                </a:cubicBezTo>
                <a:cubicBezTo>
                  <a:pt x="2275" y="419"/>
                  <a:pt x="2254" y="392"/>
                  <a:pt x="2285" y="437"/>
                </a:cubicBezTo>
                <a:cubicBezTo>
                  <a:pt x="2304" y="498"/>
                  <a:pt x="2285" y="432"/>
                  <a:pt x="2302" y="556"/>
                </a:cubicBezTo>
                <a:cubicBezTo>
                  <a:pt x="2316" y="663"/>
                  <a:pt x="2391" y="670"/>
                  <a:pt x="2480" y="691"/>
                </a:cubicBezTo>
                <a:cubicBezTo>
                  <a:pt x="2503" y="760"/>
                  <a:pt x="2498" y="766"/>
                  <a:pt x="2573" y="784"/>
                </a:cubicBezTo>
                <a:cubicBezTo>
                  <a:pt x="2613" y="845"/>
                  <a:pt x="2602" y="815"/>
                  <a:pt x="2615" y="869"/>
                </a:cubicBezTo>
                <a:cubicBezTo>
                  <a:pt x="2609" y="934"/>
                  <a:pt x="2604" y="964"/>
                  <a:pt x="2590" y="1021"/>
                </a:cubicBezTo>
                <a:cubicBezTo>
                  <a:pt x="2591" y="1030"/>
                  <a:pt x="2603" y="1185"/>
                  <a:pt x="2607" y="1191"/>
                </a:cubicBezTo>
                <a:cubicBezTo>
                  <a:pt x="2613" y="1201"/>
                  <a:pt x="2630" y="1185"/>
                  <a:pt x="2641" y="1182"/>
                </a:cubicBezTo>
                <a:cubicBezTo>
                  <a:pt x="2666" y="1185"/>
                  <a:pt x="2693" y="1181"/>
                  <a:pt x="2717" y="1191"/>
                </a:cubicBezTo>
                <a:cubicBezTo>
                  <a:pt x="2725" y="1194"/>
                  <a:pt x="2722" y="1208"/>
                  <a:pt x="2725" y="1216"/>
                </a:cubicBezTo>
                <a:cubicBezTo>
                  <a:pt x="2737" y="1245"/>
                  <a:pt x="2743" y="1251"/>
                  <a:pt x="2759" y="1276"/>
                </a:cubicBezTo>
                <a:cubicBezTo>
                  <a:pt x="2766" y="1322"/>
                  <a:pt x="2767" y="1356"/>
                  <a:pt x="2793" y="1394"/>
                </a:cubicBezTo>
                <a:cubicBezTo>
                  <a:pt x="2831" y="1519"/>
                  <a:pt x="2814" y="1452"/>
                  <a:pt x="2793" y="1741"/>
                </a:cubicBezTo>
                <a:cubicBezTo>
                  <a:pt x="2791" y="1762"/>
                  <a:pt x="2705" y="1831"/>
                  <a:pt x="2700" y="1835"/>
                </a:cubicBezTo>
                <a:cubicBezTo>
                  <a:pt x="2683" y="1852"/>
                  <a:pt x="2649" y="1885"/>
                  <a:pt x="2649" y="1885"/>
                </a:cubicBezTo>
                <a:cubicBezTo>
                  <a:pt x="2638" y="1920"/>
                  <a:pt x="2619" y="1956"/>
                  <a:pt x="2598" y="1987"/>
                </a:cubicBezTo>
                <a:cubicBezTo>
                  <a:pt x="2595" y="1995"/>
                  <a:pt x="2586" y="2004"/>
                  <a:pt x="2590" y="2012"/>
                </a:cubicBezTo>
                <a:cubicBezTo>
                  <a:pt x="2594" y="2020"/>
                  <a:pt x="2606" y="2019"/>
                  <a:pt x="2615" y="2021"/>
                </a:cubicBezTo>
                <a:cubicBezTo>
                  <a:pt x="2632" y="2025"/>
                  <a:pt x="2649" y="2026"/>
                  <a:pt x="2666" y="2029"/>
                </a:cubicBezTo>
                <a:cubicBezTo>
                  <a:pt x="2690" y="2078"/>
                  <a:pt x="2696" y="2094"/>
                  <a:pt x="2666" y="2140"/>
                </a:cubicBezTo>
                <a:cubicBezTo>
                  <a:pt x="2656" y="2232"/>
                  <a:pt x="2656" y="2209"/>
                  <a:pt x="2632" y="2275"/>
                </a:cubicBezTo>
                <a:cubicBezTo>
                  <a:pt x="2657" y="2284"/>
                  <a:pt x="2708" y="2300"/>
                  <a:pt x="2708" y="2300"/>
                </a:cubicBezTo>
                <a:cubicBezTo>
                  <a:pt x="2711" y="2309"/>
                  <a:pt x="2716" y="2317"/>
                  <a:pt x="2717" y="2326"/>
                </a:cubicBezTo>
                <a:cubicBezTo>
                  <a:pt x="2737" y="2464"/>
                  <a:pt x="2683" y="2421"/>
                  <a:pt x="2861" y="2411"/>
                </a:cubicBezTo>
                <a:cubicBezTo>
                  <a:pt x="2894" y="2402"/>
                  <a:pt x="2917" y="2396"/>
                  <a:pt x="2945" y="2377"/>
                </a:cubicBezTo>
                <a:cubicBezTo>
                  <a:pt x="2951" y="2368"/>
                  <a:pt x="2955" y="2358"/>
                  <a:pt x="2962" y="2351"/>
                </a:cubicBezTo>
                <a:cubicBezTo>
                  <a:pt x="2969" y="2344"/>
                  <a:pt x="2983" y="2325"/>
                  <a:pt x="2988" y="2334"/>
                </a:cubicBezTo>
                <a:cubicBezTo>
                  <a:pt x="3015" y="2388"/>
                  <a:pt x="2939" y="2409"/>
                  <a:pt x="2912" y="2428"/>
                </a:cubicBezTo>
                <a:cubicBezTo>
                  <a:pt x="2902" y="2435"/>
                  <a:pt x="2877" y="2467"/>
                  <a:pt x="2861" y="2470"/>
                </a:cubicBezTo>
                <a:cubicBezTo>
                  <a:pt x="2828" y="2477"/>
                  <a:pt x="2793" y="2475"/>
                  <a:pt x="2759" y="2478"/>
                </a:cubicBezTo>
                <a:cubicBezTo>
                  <a:pt x="2833" y="2503"/>
                  <a:pt x="2910" y="2521"/>
                  <a:pt x="2988" y="2521"/>
                </a:cubicBezTo>
                <a:lnTo>
                  <a:pt x="2994" y="3629"/>
                </a:lnTo>
                <a:lnTo>
                  <a:pt x="0" y="3629"/>
                </a:lnTo>
                <a:close/>
              </a:path>
            </a:pathLst>
          </a:custGeom>
          <a:blipFill dpi="0" rotWithShape="1">
            <a:blip r:embed="rId3">
              <a:lum bright="-24000"/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3319" name="Rectangle 9">
            <a:extLst>
              <a:ext uri="{FF2B5EF4-FFF2-40B4-BE49-F238E27FC236}">
                <a16:creationId xmlns:a16="http://schemas.microsoft.com/office/drawing/2014/main" id="{1FF0A9F8-2A44-4528-8BC7-4DB48E029C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188913"/>
            <a:ext cx="524033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D3B3D40-96FA-4290-B855-595806953F0B}" type="datetime2">
              <a:rPr lang="fr-FR" altLang="fr-FR" sz="6000" i="1">
                <a:solidFill>
                  <a:srgbClr val="FF0000"/>
                </a:solidFill>
                <a:latin typeface="BalanineSerial" pitchFamily="2" charset="0"/>
              </a:rPr>
              <a:pPr eaLnBrk="1" hangingPunct="1"/>
              <a:t>mercredi 16 décembre 2020</a:t>
            </a:fld>
            <a:endParaRPr lang="fr-FR" altLang="fr-FR" sz="6000" i="1">
              <a:solidFill>
                <a:srgbClr val="FF0000"/>
              </a:solidFill>
              <a:latin typeface="BalanineSerial" pitchFamily="2" charset="0"/>
            </a:endParaRPr>
          </a:p>
        </p:txBody>
      </p:sp>
    </p:spTree>
  </p:cSld>
  <p:clrMapOvr>
    <a:masterClrMapping/>
  </p:clrMapOvr>
  <p:transition advClick="0" advTm="2000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5" descr="Image1">
            <a:extLst>
              <a:ext uri="{FF2B5EF4-FFF2-40B4-BE49-F238E27FC236}">
                <a16:creationId xmlns:a16="http://schemas.microsoft.com/office/drawing/2014/main" id="{2918EE06-E8C9-4C30-888A-11C0EF6DB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7" descr="OISEAUX">
            <a:extLst>
              <a:ext uri="{FF2B5EF4-FFF2-40B4-BE49-F238E27FC236}">
                <a16:creationId xmlns:a16="http://schemas.microsoft.com/office/drawing/2014/main" id="{E20910C9-4C34-4953-B28E-1CBF549FAA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4450"/>
            <a:ext cx="6049962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Freeform 34" descr="12">
            <a:extLst>
              <a:ext uri="{FF2B5EF4-FFF2-40B4-BE49-F238E27FC236}">
                <a16:creationId xmlns:a16="http://schemas.microsoft.com/office/drawing/2014/main" id="{B538CBC0-A99F-4893-A78E-32367CEA5240}"/>
              </a:ext>
            </a:extLst>
          </p:cNvPr>
          <p:cNvSpPr>
            <a:spLocks/>
          </p:cNvSpPr>
          <p:nvPr/>
        </p:nvSpPr>
        <p:spPr bwMode="auto">
          <a:xfrm>
            <a:off x="2771775" y="260350"/>
            <a:ext cx="1800225" cy="6694488"/>
          </a:xfrm>
          <a:custGeom>
            <a:avLst/>
            <a:gdLst>
              <a:gd name="T0" fmla="*/ 340 w 1190"/>
              <a:gd name="T1" fmla="*/ 4255 h 4308"/>
              <a:gd name="T2" fmla="*/ 173 w 1190"/>
              <a:gd name="T3" fmla="*/ 4208 h 4308"/>
              <a:gd name="T4" fmla="*/ 52 w 1190"/>
              <a:gd name="T5" fmla="*/ 4143 h 4308"/>
              <a:gd name="T6" fmla="*/ 70 w 1190"/>
              <a:gd name="T7" fmla="*/ 3837 h 4308"/>
              <a:gd name="T8" fmla="*/ 80 w 1190"/>
              <a:gd name="T9" fmla="*/ 3725 h 4308"/>
              <a:gd name="T10" fmla="*/ 146 w 1190"/>
              <a:gd name="T11" fmla="*/ 2812 h 4308"/>
              <a:gd name="T12" fmla="*/ 101 w 1190"/>
              <a:gd name="T13" fmla="*/ 2495 h 4308"/>
              <a:gd name="T14" fmla="*/ 56 w 1190"/>
              <a:gd name="T15" fmla="*/ 2132 h 4308"/>
              <a:gd name="T16" fmla="*/ 56 w 1190"/>
              <a:gd name="T17" fmla="*/ 1905 h 4308"/>
              <a:gd name="T18" fmla="*/ 101 w 1190"/>
              <a:gd name="T19" fmla="*/ 1678 h 4308"/>
              <a:gd name="T20" fmla="*/ 146 w 1190"/>
              <a:gd name="T21" fmla="*/ 1633 h 4308"/>
              <a:gd name="T22" fmla="*/ 70 w 1190"/>
              <a:gd name="T23" fmla="*/ 1412 h 4308"/>
              <a:gd name="T24" fmla="*/ 126 w 1190"/>
              <a:gd name="T25" fmla="*/ 994 h 4308"/>
              <a:gd name="T26" fmla="*/ 126 w 1190"/>
              <a:gd name="T27" fmla="*/ 938 h 4308"/>
              <a:gd name="T28" fmla="*/ 146 w 1190"/>
              <a:gd name="T29" fmla="*/ 817 h 4308"/>
              <a:gd name="T30" fmla="*/ 282 w 1190"/>
              <a:gd name="T31" fmla="*/ 726 h 4308"/>
              <a:gd name="T32" fmla="*/ 373 w 1190"/>
              <a:gd name="T33" fmla="*/ 681 h 4308"/>
              <a:gd name="T34" fmla="*/ 373 w 1190"/>
              <a:gd name="T35" fmla="*/ 590 h 4308"/>
              <a:gd name="T36" fmla="*/ 237 w 1190"/>
              <a:gd name="T37" fmla="*/ 454 h 4308"/>
              <a:gd name="T38" fmla="*/ 210 w 1190"/>
              <a:gd name="T39" fmla="*/ 474 h 4308"/>
              <a:gd name="T40" fmla="*/ 247 w 1190"/>
              <a:gd name="T41" fmla="*/ 316 h 4308"/>
              <a:gd name="T42" fmla="*/ 238 w 1190"/>
              <a:gd name="T43" fmla="*/ 279 h 4308"/>
              <a:gd name="T44" fmla="*/ 210 w 1190"/>
              <a:gd name="T45" fmla="*/ 269 h 4308"/>
              <a:gd name="T46" fmla="*/ 191 w 1190"/>
              <a:gd name="T47" fmla="*/ 204 h 4308"/>
              <a:gd name="T48" fmla="*/ 210 w 1190"/>
              <a:gd name="T49" fmla="*/ 121 h 4308"/>
              <a:gd name="T50" fmla="*/ 266 w 1190"/>
              <a:gd name="T51" fmla="*/ 102 h 4308"/>
              <a:gd name="T52" fmla="*/ 293 w 1190"/>
              <a:gd name="T53" fmla="*/ 93 h 4308"/>
              <a:gd name="T54" fmla="*/ 368 w 1190"/>
              <a:gd name="T55" fmla="*/ 46 h 4308"/>
              <a:gd name="T56" fmla="*/ 461 w 1190"/>
              <a:gd name="T57" fmla="*/ 0 h 4308"/>
              <a:gd name="T58" fmla="*/ 544 w 1190"/>
              <a:gd name="T59" fmla="*/ 9 h 4308"/>
              <a:gd name="T60" fmla="*/ 572 w 1190"/>
              <a:gd name="T61" fmla="*/ 18 h 4308"/>
              <a:gd name="T62" fmla="*/ 581 w 1190"/>
              <a:gd name="T63" fmla="*/ 93 h 4308"/>
              <a:gd name="T64" fmla="*/ 646 w 1190"/>
              <a:gd name="T65" fmla="*/ 111 h 4308"/>
              <a:gd name="T66" fmla="*/ 721 w 1190"/>
              <a:gd name="T67" fmla="*/ 176 h 4308"/>
              <a:gd name="T68" fmla="*/ 749 w 1190"/>
              <a:gd name="T69" fmla="*/ 269 h 4308"/>
              <a:gd name="T70" fmla="*/ 777 w 1190"/>
              <a:gd name="T71" fmla="*/ 260 h 4308"/>
              <a:gd name="T72" fmla="*/ 786 w 1190"/>
              <a:gd name="T73" fmla="*/ 288 h 4308"/>
              <a:gd name="T74" fmla="*/ 749 w 1190"/>
              <a:gd name="T75" fmla="*/ 418 h 4308"/>
              <a:gd name="T76" fmla="*/ 684 w 1190"/>
              <a:gd name="T77" fmla="*/ 548 h 4308"/>
              <a:gd name="T78" fmla="*/ 600 w 1190"/>
              <a:gd name="T79" fmla="*/ 604 h 4308"/>
              <a:gd name="T80" fmla="*/ 691 w 1190"/>
              <a:gd name="T81" fmla="*/ 726 h 4308"/>
              <a:gd name="T82" fmla="*/ 888 w 1190"/>
              <a:gd name="T83" fmla="*/ 734 h 4308"/>
              <a:gd name="T84" fmla="*/ 897 w 1190"/>
              <a:gd name="T85" fmla="*/ 780 h 4308"/>
              <a:gd name="T86" fmla="*/ 1190 w 1190"/>
              <a:gd name="T87" fmla="*/ 1406 h 4308"/>
              <a:gd name="T88" fmla="*/ 1008 w 1190"/>
              <a:gd name="T89" fmla="*/ 1678 h 4308"/>
              <a:gd name="T90" fmla="*/ 781 w 1190"/>
              <a:gd name="T91" fmla="*/ 1860 h 4308"/>
              <a:gd name="T92" fmla="*/ 781 w 1190"/>
              <a:gd name="T93" fmla="*/ 2177 h 4308"/>
              <a:gd name="T94" fmla="*/ 736 w 1190"/>
              <a:gd name="T95" fmla="*/ 2495 h 4308"/>
              <a:gd name="T96" fmla="*/ 645 w 1190"/>
              <a:gd name="T97" fmla="*/ 2812 h 4308"/>
              <a:gd name="T98" fmla="*/ 600 w 1190"/>
              <a:gd name="T99" fmla="*/ 2903 h 4308"/>
              <a:gd name="T100" fmla="*/ 736 w 1190"/>
              <a:gd name="T101" fmla="*/ 4128 h 4308"/>
              <a:gd name="T102" fmla="*/ 581 w 1190"/>
              <a:gd name="T103" fmla="*/ 4246 h 4308"/>
              <a:gd name="T104" fmla="*/ 340 w 1190"/>
              <a:gd name="T105" fmla="*/ 4255 h 4308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190"/>
              <a:gd name="T160" fmla="*/ 0 h 4308"/>
              <a:gd name="T161" fmla="*/ 1190 w 1190"/>
              <a:gd name="T162" fmla="*/ 4308 h 4308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190" h="4308">
                <a:moveTo>
                  <a:pt x="340" y="4255"/>
                </a:moveTo>
                <a:cubicBezTo>
                  <a:pt x="276" y="4243"/>
                  <a:pt x="238" y="4218"/>
                  <a:pt x="173" y="4208"/>
                </a:cubicBezTo>
                <a:cubicBezTo>
                  <a:pt x="131" y="4188"/>
                  <a:pt x="96" y="4159"/>
                  <a:pt x="52" y="4143"/>
                </a:cubicBezTo>
                <a:cubicBezTo>
                  <a:pt x="27" y="4042"/>
                  <a:pt x="24" y="3932"/>
                  <a:pt x="70" y="3837"/>
                </a:cubicBezTo>
                <a:cubicBezTo>
                  <a:pt x="82" y="3750"/>
                  <a:pt x="80" y="3787"/>
                  <a:pt x="80" y="3725"/>
                </a:cubicBezTo>
                <a:lnTo>
                  <a:pt x="146" y="2812"/>
                </a:lnTo>
                <a:lnTo>
                  <a:pt x="101" y="2495"/>
                </a:lnTo>
                <a:lnTo>
                  <a:pt x="56" y="2132"/>
                </a:lnTo>
                <a:lnTo>
                  <a:pt x="56" y="1905"/>
                </a:lnTo>
                <a:lnTo>
                  <a:pt x="101" y="1678"/>
                </a:lnTo>
                <a:lnTo>
                  <a:pt x="146" y="1633"/>
                </a:lnTo>
                <a:cubicBezTo>
                  <a:pt x="126" y="1572"/>
                  <a:pt x="110" y="1471"/>
                  <a:pt x="70" y="1412"/>
                </a:cubicBezTo>
                <a:cubicBezTo>
                  <a:pt x="115" y="1285"/>
                  <a:pt x="0" y="1090"/>
                  <a:pt x="126" y="994"/>
                </a:cubicBezTo>
                <a:cubicBezTo>
                  <a:pt x="110" y="944"/>
                  <a:pt x="115" y="952"/>
                  <a:pt x="126" y="938"/>
                </a:cubicBezTo>
                <a:lnTo>
                  <a:pt x="146" y="817"/>
                </a:lnTo>
                <a:lnTo>
                  <a:pt x="282" y="726"/>
                </a:lnTo>
                <a:lnTo>
                  <a:pt x="373" y="681"/>
                </a:lnTo>
                <a:lnTo>
                  <a:pt x="373" y="590"/>
                </a:lnTo>
                <a:cubicBezTo>
                  <a:pt x="328" y="545"/>
                  <a:pt x="289" y="491"/>
                  <a:pt x="237" y="454"/>
                </a:cubicBezTo>
                <a:cubicBezTo>
                  <a:pt x="228" y="448"/>
                  <a:pt x="210" y="474"/>
                  <a:pt x="210" y="474"/>
                </a:cubicBezTo>
                <a:cubicBezTo>
                  <a:pt x="193" y="367"/>
                  <a:pt x="171" y="365"/>
                  <a:pt x="247" y="316"/>
                </a:cubicBezTo>
                <a:cubicBezTo>
                  <a:pt x="244" y="304"/>
                  <a:pt x="246" y="289"/>
                  <a:pt x="238" y="279"/>
                </a:cubicBezTo>
                <a:cubicBezTo>
                  <a:pt x="232" y="271"/>
                  <a:pt x="216" y="277"/>
                  <a:pt x="210" y="269"/>
                </a:cubicBezTo>
                <a:cubicBezTo>
                  <a:pt x="196" y="251"/>
                  <a:pt x="199" y="225"/>
                  <a:pt x="191" y="204"/>
                </a:cubicBezTo>
                <a:cubicBezTo>
                  <a:pt x="192" y="198"/>
                  <a:pt x="203" y="126"/>
                  <a:pt x="210" y="121"/>
                </a:cubicBezTo>
                <a:cubicBezTo>
                  <a:pt x="226" y="109"/>
                  <a:pt x="247" y="108"/>
                  <a:pt x="266" y="102"/>
                </a:cubicBezTo>
                <a:cubicBezTo>
                  <a:pt x="275" y="99"/>
                  <a:pt x="293" y="93"/>
                  <a:pt x="293" y="93"/>
                </a:cubicBezTo>
                <a:cubicBezTo>
                  <a:pt x="322" y="50"/>
                  <a:pt x="326" y="67"/>
                  <a:pt x="368" y="46"/>
                </a:cubicBezTo>
                <a:cubicBezTo>
                  <a:pt x="400" y="30"/>
                  <a:pt x="430" y="8"/>
                  <a:pt x="461" y="0"/>
                </a:cubicBezTo>
                <a:cubicBezTo>
                  <a:pt x="489" y="3"/>
                  <a:pt x="517" y="5"/>
                  <a:pt x="544" y="9"/>
                </a:cubicBezTo>
                <a:cubicBezTo>
                  <a:pt x="554" y="11"/>
                  <a:pt x="568" y="9"/>
                  <a:pt x="572" y="18"/>
                </a:cubicBezTo>
                <a:cubicBezTo>
                  <a:pt x="582" y="41"/>
                  <a:pt x="571" y="70"/>
                  <a:pt x="581" y="93"/>
                </a:cubicBezTo>
                <a:cubicBezTo>
                  <a:pt x="582" y="96"/>
                  <a:pt x="633" y="108"/>
                  <a:pt x="646" y="111"/>
                </a:cubicBezTo>
                <a:cubicBezTo>
                  <a:pt x="682" y="165"/>
                  <a:pt x="650" y="162"/>
                  <a:pt x="721" y="176"/>
                </a:cubicBezTo>
                <a:cubicBezTo>
                  <a:pt x="705" y="220"/>
                  <a:pt x="710" y="244"/>
                  <a:pt x="749" y="269"/>
                </a:cubicBezTo>
                <a:cubicBezTo>
                  <a:pt x="758" y="266"/>
                  <a:pt x="768" y="256"/>
                  <a:pt x="777" y="260"/>
                </a:cubicBezTo>
                <a:cubicBezTo>
                  <a:pt x="786" y="264"/>
                  <a:pt x="786" y="278"/>
                  <a:pt x="786" y="288"/>
                </a:cubicBezTo>
                <a:cubicBezTo>
                  <a:pt x="786" y="404"/>
                  <a:pt x="805" y="380"/>
                  <a:pt x="749" y="418"/>
                </a:cubicBezTo>
                <a:cubicBezTo>
                  <a:pt x="741" y="495"/>
                  <a:pt x="756" y="530"/>
                  <a:pt x="684" y="548"/>
                </a:cubicBezTo>
                <a:cubicBezTo>
                  <a:pt x="674" y="576"/>
                  <a:pt x="636" y="640"/>
                  <a:pt x="600" y="604"/>
                </a:cubicBezTo>
                <a:lnTo>
                  <a:pt x="691" y="726"/>
                </a:lnTo>
                <a:cubicBezTo>
                  <a:pt x="755" y="702"/>
                  <a:pt x="823" y="718"/>
                  <a:pt x="888" y="734"/>
                </a:cubicBezTo>
                <a:cubicBezTo>
                  <a:pt x="891" y="749"/>
                  <a:pt x="897" y="780"/>
                  <a:pt x="897" y="780"/>
                </a:cubicBezTo>
                <a:lnTo>
                  <a:pt x="1190" y="1406"/>
                </a:lnTo>
                <a:lnTo>
                  <a:pt x="1008" y="1678"/>
                </a:lnTo>
                <a:lnTo>
                  <a:pt x="781" y="1860"/>
                </a:lnTo>
                <a:lnTo>
                  <a:pt x="781" y="2177"/>
                </a:lnTo>
                <a:lnTo>
                  <a:pt x="736" y="2495"/>
                </a:lnTo>
                <a:lnTo>
                  <a:pt x="645" y="2812"/>
                </a:lnTo>
                <a:lnTo>
                  <a:pt x="600" y="2903"/>
                </a:lnTo>
                <a:lnTo>
                  <a:pt x="736" y="4128"/>
                </a:lnTo>
                <a:cubicBezTo>
                  <a:pt x="594" y="4270"/>
                  <a:pt x="647" y="4308"/>
                  <a:pt x="581" y="4246"/>
                </a:cubicBezTo>
                <a:lnTo>
                  <a:pt x="340" y="4255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</p:spTree>
  </p:cSld>
  <p:clrMapOvr>
    <a:masterClrMapping/>
  </p:clrMapOvr>
  <p:transition spd="med" advClick="0" advTm="6000">
    <p:diamond/>
    <p:sndAc>
      <p:stSnd>
        <p:snd r:embed="rId2" name="Michele Torr - Une petite francaise-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6" descr="notre dame de paris la nuit par alain-lc">
            <a:extLst>
              <a:ext uri="{FF2B5EF4-FFF2-40B4-BE49-F238E27FC236}">
                <a16:creationId xmlns:a16="http://schemas.microsoft.com/office/drawing/2014/main" id="{ABD18F88-717E-4C5C-B0F7-F68BCB92A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cover dir="r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2" descr="Image2">
            <a:extLst>
              <a:ext uri="{FF2B5EF4-FFF2-40B4-BE49-F238E27FC236}">
                <a16:creationId xmlns:a16="http://schemas.microsoft.com/office/drawing/2014/main" id="{A9BC22C4-B636-4A83-A4B2-8AB4B75B9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Freeform 7" descr="Image5">
            <a:extLst>
              <a:ext uri="{FF2B5EF4-FFF2-40B4-BE49-F238E27FC236}">
                <a16:creationId xmlns:a16="http://schemas.microsoft.com/office/drawing/2014/main" id="{0A5E09CB-BCD8-4105-9B2E-ABC3C46C04D3}"/>
              </a:ext>
            </a:extLst>
          </p:cNvPr>
          <p:cNvSpPr>
            <a:spLocks/>
          </p:cNvSpPr>
          <p:nvPr/>
        </p:nvSpPr>
        <p:spPr bwMode="auto">
          <a:xfrm>
            <a:off x="3924300" y="1285875"/>
            <a:ext cx="4641850" cy="5572125"/>
          </a:xfrm>
          <a:custGeom>
            <a:avLst/>
            <a:gdLst>
              <a:gd name="T0" fmla="*/ 1104 w 2924"/>
              <a:gd name="T1" fmla="*/ 3145 h 3510"/>
              <a:gd name="T2" fmla="*/ 923 w 2924"/>
              <a:gd name="T3" fmla="*/ 2918 h 3510"/>
              <a:gd name="T4" fmla="*/ 823 w 2924"/>
              <a:gd name="T5" fmla="*/ 2986 h 3510"/>
              <a:gd name="T6" fmla="*/ 578 w 2924"/>
              <a:gd name="T7" fmla="*/ 3105 h 3510"/>
              <a:gd name="T8" fmla="*/ 273 w 2924"/>
              <a:gd name="T9" fmla="*/ 3181 h 3510"/>
              <a:gd name="T10" fmla="*/ 171 w 2924"/>
              <a:gd name="T11" fmla="*/ 3266 h 3510"/>
              <a:gd name="T12" fmla="*/ 69 w 2924"/>
              <a:gd name="T13" fmla="*/ 3325 h 3510"/>
              <a:gd name="T14" fmla="*/ 19 w 2924"/>
              <a:gd name="T15" fmla="*/ 3317 h 3510"/>
              <a:gd name="T16" fmla="*/ 146 w 2924"/>
              <a:gd name="T17" fmla="*/ 2105 h 3510"/>
              <a:gd name="T18" fmla="*/ 510 w 2924"/>
              <a:gd name="T19" fmla="*/ 2122 h 3510"/>
              <a:gd name="T20" fmla="*/ 1013 w 2924"/>
              <a:gd name="T21" fmla="*/ 1829 h 3510"/>
              <a:gd name="T22" fmla="*/ 1086 w 2924"/>
              <a:gd name="T23" fmla="*/ 1784 h 3510"/>
              <a:gd name="T24" fmla="*/ 1213 w 2924"/>
              <a:gd name="T25" fmla="*/ 1648 h 3510"/>
              <a:gd name="T26" fmla="*/ 1264 w 2924"/>
              <a:gd name="T27" fmla="*/ 1580 h 3510"/>
              <a:gd name="T28" fmla="*/ 1315 w 2924"/>
              <a:gd name="T29" fmla="*/ 1512 h 3510"/>
              <a:gd name="T30" fmla="*/ 1408 w 2924"/>
              <a:gd name="T31" fmla="*/ 1292 h 3510"/>
              <a:gd name="T32" fmla="*/ 1340 w 2924"/>
              <a:gd name="T33" fmla="*/ 1080 h 3510"/>
              <a:gd name="T34" fmla="*/ 1281 w 2924"/>
              <a:gd name="T35" fmla="*/ 979 h 3510"/>
              <a:gd name="T36" fmla="*/ 1289 w 2924"/>
              <a:gd name="T37" fmla="*/ 708 h 3510"/>
              <a:gd name="T38" fmla="*/ 1255 w 2924"/>
              <a:gd name="T39" fmla="*/ 640 h 3510"/>
              <a:gd name="T40" fmla="*/ 1365 w 2924"/>
              <a:gd name="T41" fmla="*/ 496 h 3510"/>
              <a:gd name="T42" fmla="*/ 1433 w 2924"/>
              <a:gd name="T43" fmla="*/ 301 h 3510"/>
              <a:gd name="T44" fmla="*/ 1526 w 2924"/>
              <a:gd name="T45" fmla="*/ 191 h 3510"/>
              <a:gd name="T46" fmla="*/ 1696 w 2924"/>
              <a:gd name="T47" fmla="*/ 22 h 3510"/>
              <a:gd name="T48" fmla="*/ 2035 w 2924"/>
              <a:gd name="T49" fmla="*/ 81 h 3510"/>
              <a:gd name="T50" fmla="*/ 2272 w 2924"/>
              <a:gd name="T51" fmla="*/ 665 h 3510"/>
              <a:gd name="T52" fmla="*/ 2416 w 2924"/>
              <a:gd name="T53" fmla="*/ 869 h 3510"/>
              <a:gd name="T54" fmla="*/ 2534 w 2924"/>
              <a:gd name="T55" fmla="*/ 1013 h 3510"/>
              <a:gd name="T56" fmla="*/ 2577 w 2924"/>
              <a:gd name="T57" fmla="*/ 1157 h 3510"/>
              <a:gd name="T58" fmla="*/ 2441 w 2924"/>
              <a:gd name="T59" fmla="*/ 1377 h 3510"/>
              <a:gd name="T60" fmla="*/ 2483 w 2924"/>
              <a:gd name="T61" fmla="*/ 1402 h 3510"/>
              <a:gd name="T62" fmla="*/ 2526 w 2924"/>
              <a:gd name="T63" fmla="*/ 1479 h 3510"/>
              <a:gd name="T64" fmla="*/ 2687 w 2924"/>
              <a:gd name="T65" fmla="*/ 1546 h 3510"/>
              <a:gd name="T66" fmla="*/ 2729 w 2924"/>
              <a:gd name="T67" fmla="*/ 1631 h 3510"/>
              <a:gd name="T68" fmla="*/ 2788 w 2924"/>
              <a:gd name="T69" fmla="*/ 1716 h 3510"/>
              <a:gd name="T70" fmla="*/ 2890 w 2924"/>
              <a:gd name="T71" fmla="*/ 1800 h 3510"/>
              <a:gd name="T72" fmla="*/ 2882 w 2924"/>
              <a:gd name="T73" fmla="*/ 1902 h 3510"/>
              <a:gd name="T74" fmla="*/ 2839 w 2924"/>
              <a:gd name="T75" fmla="*/ 1944 h 3510"/>
              <a:gd name="T76" fmla="*/ 2805 w 2924"/>
              <a:gd name="T77" fmla="*/ 2063 h 3510"/>
              <a:gd name="T78" fmla="*/ 2179 w 2924"/>
              <a:gd name="T79" fmla="*/ 2173 h 3510"/>
              <a:gd name="T80" fmla="*/ 2263 w 2924"/>
              <a:gd name="T81" fmla="*/ 2504 h 3510"/>
              <a:gd name="T82" fmla="*/ 2057 w 2924"/>
              <a:gd name="T83" fmla="*/ 3009 h 3510"/>
              <a:gd name="T84" fmla="*/ 1738 w 2924"/>
              <a:gd name="T85" fmla="*/ 3130 h 3510"/>
              <a:gd name="T86" fmla="*/ 1611 w 2924"/>
              <a:gd name="T87" fmla="*/ 3232 h 3510"/>
              <a:gd name="T88" fmla="*/ 1577 w 2924"/>
              <a:gd name="T89" fmla="*/ 3469 h 3510"/>
              <a:gd name="T90" fmla="*/ 1195 w 2924"/>
              <a:gd name="T91" fmla="*/ 3462 h 351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924"/>
              <a:gd name="T139" fmla="*/ 0 h 3510"/>
              <a:gd name="T140" fmla="*/ 2924 w 2924"/>
              <a:gd name="T141" fmla="*/ 3510 h 3510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924" h="3510">
                <a:moveTo>
                  <a:pt x="1195" y="3462"/>
                </a:moveTo>
                <a:lnTo>
                  <a:pt x="1104" y="3145"/>
                </a:lnTo>
                <a:lnTo>
                  <a:pt x="968" y="2963"/>
                </a:lnTo>
                <a:cubicBezTo>
                  <a:pt x="953" y="2948"/>
                  <a:pt x="943" y="2924"/>
                  <a:pt x="923" y="2918"/>
                </a:cubicBezTo>
                <a:cubicBezTo>
                  <a:pt x="913" y="2915"/>
                  <a:pt x="916" y="2937"/>
                  <a:pt x="908" y="2944"/>
                </a:cubicBezTo>
                <a:cubicBezTo>
                  <a:pt x="888" y="2961"/>
                  <a:pt x="848" y="2978"/>
                  <a:pt x="823" y="2986"/>
                </a:cubicBezTo>
                <a:cubicBezTo>
                  <a:pt x="806" y="3020"/>
                  <a:pt x="801" y="3042"/>
                  <a:pt x="764" y="3054"/>
                </a:cubicBezTo>
                <a:cubicBezTo>
                  <a:pt x="709" y="3091"/>
                  <a:pt x="642" y="3097"/>
                  <a:pt x="578" y="3105"/>
                </a:cubicBezTo>
                <a:cubicBezTo>
                  <a:pt x="526" y="3139"/>
                  <a:pt x="452" y="3157"/>
                  <a:pt x="391" y="3173"/>
                </a:cubicBezTo>
                <a:cubicBezTo>
                  <a:pt x="348" y="3162"/>
                  <a:pt x="316" y="3171"/>
                  <a:pt x="273" y="3181"/>
                </a:cubicBezTo>
                <a:cubicBezTo>
                  <a:pt x="251" y="3214"/>
                  <a:pt x="260" y="3228"/>
                  <a:pt x="222" y="3240"/>
                </a:cubicBezTo>
                <a:cubicBezTo>
                  <a:pt x="206" y="3250"/>
                  <a:pt x="187" y="3255"/>
                  <a:pt x="171" y="3266"/>
                </a:cubicBezTo>
                <a:cubicBezTo>
                  <a:pt x="161" y="3273"/>
                  <a:pt x="155" y="3284"/>
                  <a:pt x="146" y="3291"/>
                </a:cubicBezTo>
                <a:cubicBezTo>
                  <a:pt x="123" y="3310"/>
                  <a:pt x="97" y="3316"/>
                  <a:pt x="69" y="3325"/>
                </a:cubicBezTo>
                <a:cubicBezTo>
                  <a:pt x="40" y="3345"/>
                  <a:pt x="30" y="3360"/>
                  <a:pt x="19" y="3393"/>
                </a:cubicBezTo>
                <a:cubicBezTo>
                  <a:pt x="0" y="3356"/>
                  <a:pt x="12" y="3510"/>
                  <a:pt x="19" y="3317"/>
                </a:cubicBezTo>
                <a:lnTo>
                  <a:pt x="16" y="2283"/>
                </a:lnTo>
                <a:cubicBezTo>
                  <a:pt x="66" y="2132"/>
                  <a:pt x="33" y="2144"/>
                  <a:pt x="146" y="2105"/>
                </a:cubicBezTo>
                <a:cubicBezTo>
                  <a:pt x="320" y="2111"/>
                  <a:pt x="348" y="2091"/>
                  <a:pt x="459" y="2131"/>
                </a:cubicBezTo>
                <a:cubicBezTo>
                  <a:pt x="492" y="2119"/>
                  <a:pt x="475" y="2122"/>
                  <a:pt x="510" y="2122"/>
                </a:cubicBezTo>
                <a:lnTo>
                  <a:pt x="696" y="2011"/>
                </a:lnTo>
                <a:cubicBezTo>
                  <a:pt x="802" y="1950"/>
                  <a:pt x="910" y="1894"/>
                  <a:pt x="1013" y="1829"/>
                </a:cubicBezTo>
                <a:cubicBezTo>
                  <a:pt x="1022" y="1823"/>
                  <a:pt x="1019" y="1807"/>
                  <a:pt x="1027" y="1800"/>
                </a:cubicBezTo>
                <a:cubicBezTo>
                  <a:pt x="1043" y="1787"/>
                  <a:pt x="1067" y="1790"/>
                  <a:pt x="1086" y="1784"/>
                </a:cubicBezTo>
                <a:cubicBezTo>
                  <a:pt x="1105" y="1723"/>
                  <a:pt x="1118" y="1712"/>
                  <a:pt x="1179" y="1690"/>
                </a:cubicBezTo>
                <a:cubicBezTo>
                  <a:pt x="1199" y="1628"/>
                  <a:pt x="1169" y="1702"/>
                  <a:pt x="1213" y="1648"/>
                </a:cubicBezTo>
                <a:cubicBezTo>
                  <a:pt x="1260" y="1589"/>
                  <a:pt x="1171" y="1656"/>
                  <a:pt x="1247" y="1606"/>
                </a:cubicBezTo>
                <a:cubicBezTo>
                  <a:pt x="1253" y="1597"/>
                  <a:pt x="1257" y="1587"/>
                  <a:pt x="1264" y="1580"/>
                </a:cubicBezTo>
                <a:cubicBezTo>
                  <a:pt x="1271" y="1573"/>
                  <a:pt x="1283" y="1571"/>
                  <a:pt x="1289" y="1563"/>
                </a:cubicBezTo>
                <a:cubicBezTo>
                  <a:pt x="1301" y="1548"/>
                  <a:pt x="1305" y="1528"/>
                  <a:pt x="1315" y="1512"/>
                </a:cubicBezTo>
                <a:cubicBezTo>
                  <a:pt x="1322" y="1460"/>
                  <a:pt x="1319" y="1408"/>
                  <a:pt x="1365" y="1377"/>
                </a:cubicBezTo>
                <a:cubicBezTo>
                  <a:pt x="1384" y="1350"/>
                  <a:pt x="1397" y="1323"/>
                  <a:pt x="1408" y="1292"/>
                </a:cubicBezTo>
                <a:cubicBezTo>
                  <a:pt x="1403" y="1266"/>
                  <a:pt x="1395" y="1242"/>
                  <a:pt x="1391" y="1216"/>
                </a:cubicBezTo>
                <a:cubicBezTo>
                  <a:pt x="1383" y="1168"/>
                  <a:pt x="1393" y="1099"/>
                  <a:pt x="1340" y="1080"/>
                </a:cubicBezTo>
                <a:cubicBezTo>
                  <a:pt x="1334" y="1063"/>
                  <a:pt x="1333" y="1045"/>
                  <a:pt x="1323" y="1030"/>
                </a:cubicBezTo>
                <a:cubicBezTo>
                  <a:pt x="1311" y="1012"/>
                  <a:pt x="1293" y="997"/>
                  <a:pt x="1281" y="979"/>
                </a:cubicBezTo>
                <a:cubicBezTo>
                  <a:pt x="1298" y="953"/>
                  <a:pt x="1306" y="928"/>
                  <a:pt x="1323" y="903"/>
                </a:cubicBezTo>
                <a:cubicBezTo>
                  <a:pt x="1346" y="829"/>
                  <a:pt x="1353" y="755"/>
                  <a:pt x="1289" y="708"/>
                </a:cubicBezTo>
                <a:cubicBezTo>
                  <a:pt x="1322" y="659"/>
                  <a:pt x="1345" y="660"/>
                  <a:pt x="1298" y="648"/>
                </a:cubicBezTo>
                <a:cubicBezTo>
                  <a:pt x="1284" y="644"/>
                  <a:pt x="1269" y="643"/>
                  <a:pt x="1255" y="640"/>
                </a:cubicBezTo>
                <a:cubicBezTo>
                  <a:pt x="1284" y="597"/>
                  <a:pt x="1298" y="576"/>
                  <a:pt x="1340" y="547"/>
                </a:cubicBezTo>
                <a:cubicBezTo>
                  <a:pt x="1346" y="529"/>
                  <a:pt x="1362" y="515"/>
                  <a:pt x="1365" y="496"/>
                </a:cubicBezTo>
                <a:cubicBezTo>
                  <a:pt x="1374" y="446"/>
                  <a:pt x="1350" y="384"/>
                  <a:pt x="1382" y="344"/>
                </a:cubicBezTo>
                <a:cubicBezTo>
                  <a:pt x="1396" y="327"/>
                  <a:pt x="1419" y="318"/>
                  <a:pt x="1433" y="301"/>
                </a:cubicBezTo>
                <a:cubicBezTo>
                  <a:pt x="1462" y="266"/>
                  <a:pt x="1435" y="281"/>
                  <a:pt x="1475" y="267"/>
                </a:cubicBezTo>
                <a:cubicBezTo>
                  <a:pt x="1499" y="232"/>
                  <a:pt x="1490" y="216"/>
                  <a:pt x="1526" y="191"/>
                </a:cubicBezTo>
                <a:cubicBezTo>
                  <a:pt x="1538" y="158"/>
                  <a:pt x="1548" y="143"/>
                  <a:pt x="1577" y="123"/>
                </a:cubicBezTo>
                <a:cubicBezTo>
                  <a:pt x="1608" y="77"/>
                  <a:pt x="1643" y="38"/>
                  <a:pt x="1696" y="22"/>
                </a:cubicBezTo>
                <a:cubicBezTo>
                  <a:pt x="1766" y="25"/>
                  <a:pt x="1837" y="23"/>
                  <a:pt x="1907" y="30"/>
                </a:cubicBezTo>
                <a:cubicBezTo>
                  <a:pt x="1954" y="35"/>
                  <a:pt x="2018" y="0"/>
                  <a:pt x="2035" y="81"/>
                </a:cubicBezTo>
                <a:cubicBezTo>
                  <a:pt x="2094" y="157"/>
                  <a:pt x="2203" y="214"/>
                  <a:pt x="2212" y="310"/>
                </a:cubicBezTo>
                <a:cubicBezTo>
                  <a:pt x="2223" y="427"/>
                  <a:pt x="2235" y="553"/>
                  <a:pt x="2272" y="665"/>
                </a:cubicBezTo>
                <a:cubicBezTo>
                  <a:pt x="2290" y="720"/>
                  <a:pt x="2298" y="775"/>
                  <a:pt x="2348" y="809"/>
                </a:cubicBezTo>
                <a:cubicBezTo>
                  <a:pt x="2373" y="848"/>
                  <a:pt x="2388" y="833"/>
                  <a:pt x="2416" y="869"/>
                </a:cubicBezTo>
                <a:cubicBezTo>
                  <a:pt x="2453" y="917"/>
                  <a:pt x="2463" y="960"/>
                  <a:pt x="2517" y="987"/>
                </a:cubicBezTo>
                <a:cubicBezTo>
                  <a:pt x="2523" y="996"/>
                  <a:pt x="2526" y="1007"/>
                  <a:pt x="2534" y="1013"/>
                </a:cubicBezTo>
                <a:cubicBezTo>
                  <a:pt x="2541" y="1019"/>
                  <a:pt x="2557" y="1012"/>
                  <a:pt x="2560" y="1021"/>
                </a:cubicBezTo>
                <a:cubicBezTo>
                  <a:pt x="2575" y="1064"/>
                  <a:pt x="2568" y="1112"/>
                  <a:pt x="2577" y="1157"/>
                </a:cubicBezTo>
                <a:cubicBezTo>
                  <a:pt x="2564" y="1266"/>
                  <a:pt x="2572" y="1240"/>
                  <a:pt x="2500" y="1309"/>
                </a:cubicBezTo>
                <a:cubicBezTo>
                  <a:pt x="2489" y="1344"/>
                  <a:pt x="2471" y="1357"/>
                  <a:pt x="2441" y="1377"/>
                </a:cubicBezTo>
                <a:cubicBezTo>
                  <a:pt x="2427" y="1421"/>
                  <a:pt x="2428" y="1394"/>
                  <a:pt x="2458" y="1394"/>
                </a:cubicBezTo>
                <a:cubicBezTo>
                  <a:pt x="2467" y="1394"/>
                  <a:pt x="2475" y="1399"/>
                  <a:pt x="2483" y="1402"/>
                </a:cubicBezTo>
                <a:cubicBezTo>
                  <a:pt x="2486" y="1411"/>
                  <a:pt x="2488" y="1420"/>
                  <a:pt x="2492" y="1428"/>
                </a:cubicBezTo>
                <a:cubicBezTo>
                  <a:pt x="2502" y="1446"/>
                  <a:pt x="2515" y="1462"/>
                  <a:pt x="2526" y="1479"/>
                </a:cubicBezTo>
                <a:cubicBezTo>
                  <a:pt x="2547" y="1511"/>
                  <a:pt x="2605" y="1505"/>
                  <a:pt x="2636" y="1521"/>
                </a:cubicBezTo>
                <a:cubicBezTo>
                  <a:pt x="2693" y="1551"/>
                  <a:pt x="2629" y="1528"/>
                  <a:pt x="2687" y="1546"/>
                </a:cubicBezTo>
                <a:cubicBezTo>
                  <a:pt x="2690" y="1557"/>
                  <a:pt x="2690" y="1570"/>
                  <a:pt x="2695" y="1580"/>
                </a:cubicBezTo>
                <a:cubicBezTo>
                  <a:pt x="2704" y="1598"/>
                  <a:pt x="2722" y="1612"/>
                  <a:pt x="2729" y="1631"/>
                </a:cubicBezTo>
                <a:cubicBezTo>
                  <a:pt x="2737" y="1655"/>
                  <a:pt x="2742" y="1690"/>
                  <a:pt x="2763" y="1707"/>
                </a:cubicBezTo>
                <a:cubicBezTo>
                  <a:pt x="2770" y="1713"/>
                  <a:pt x="2780" y="1712"/>
                  <a:pt x="2788" y="1716"/>
                </a:cubicBezTo>
                <a:cubicBezTo>
                  <a:pt x="2823" y="1734"/>
                  <a:pt x="2807" y="1732"/>
                  <a:pt x="2839" y="1758"/>
                </a:cubicBezTo>
                <a:cubicBezTo>
                  <a:pt x="2870" y="1784"/>
                  <a:pt x="2863" y="1765"/>
                  <a:pt x="2890" y="1800"/>
                </a:cubicBezTo>
                <a:cubicBezTo>
                  <a:pt x="2903" y="1816"/>
                  <a:pt x="2924" y="1851"/>
                  <a:pt x="2924" y="1851"/>
                </a:cubicBezTo>
                <a:cubicBezTo>
                  <a:pt x="2910" y="1865"/>
                  <a:pt x="2890" y="1883"/>
                  <a:pt x="2882" y="1902"/>
                </a:cubicBezTo>
                <a:cubicBezTo>
                  <a:pt x="2877" y="1913"/>
                  <a:pt x="2881" y="1928"/>
                  <a:pt x="2873" y="1936"/>
                </a:cubicBezTo>
                <a:cubicBezTo>
                  <a:pt x="2865" y="1944"/>
                  <a:pt x="2850" y="1941"/>
                  <a:pt x="2839" y="1944"/>
                </a:cubicBezTo>
                <a:cubicBezTo>
                  <a:pt x="2803" y="1999"/>
                  <a:pt x="2829" y="1941"/>
                  <a:pt x="2839" y="1995"/>
                </a:cubicBezTo>
                <a:cubicBezTo>
                  <a:pt x="2843" y="2017"/>
                  <a:pt x="2815" y="2045"/>
                  <a:pt x="2805" y="2063"/>
                </a:cubicBezTo>
                <a:lnTo>
                  <a:pt x="2238" y="2011"/>
                </a:lnTo>
                <a:cubicBezTo>
                  <a:pt x="2173" y="2076"/>
                  <a:pt x="2087" y="2113"/>
                  <a:pt x="2179" y="2173"/>
                </a:cubicBezTo>
                <a:cubicBezTo>
                  <a:pt x="2186" y="2243"/>
                  <a:pt x="2200" y="2396"/>
                  <a:pt x="2238" y="2453"/>
                </a:cubicBezTo>
                <a:cubicBezTo>
                  <a:pt x="2244" y="2471"/>
                  <a:pt x="2259" y="2485"/>
                  <a:pt x="2263" y="2504"/>
                </a:cubicBezTo>
                <a:cubicBezTo>
                  <a:pt x="2286" y="2615"/>
                  <a:pt x="2289" y="2745"/>
                  <a:pt x="2289" y="2859"/>
                </a:cubicBezTo>
                <a:cubicBezTo>
                  <a:pt x="2212" y="2909"/>
                  <a:pt x="2133" y="2957"/>
                  <a:pt x="2057" y="3009"/>
                </a:cubicBezTo>
                <a:cubicBezTo>
                  <a:pt x="2026" y="3030"/>
                  <a:pt x="2004" y="3072"/>
                  <a:pt x="1967" y="3088"/>
                </a:cubicBezTo>
                <a:cubicBezTo>
                  <a:pt x="1898" y="3117"/>
                  <a:pt x="1810" y="3124"/>
                  <a:pt x="1738" y="3130"/>
                </a:cubicBezTo>
                <a:cubicBezTo>
                  <a:pt x="1731" y="3089"/>
                  <a:pt x="1729" y="3034"/>
                  <a:pt x="1687" y="3096"/>
                </a:cubicBezTo>
                <a:cubicBezTo>
                  <a:pt x="1669" y="3154"/>
                  <a:pt x="1638" y="3179"/>
                  <a:pt x="1611" y="3232"/>
                </a:cubicBezTo>
                <a:cubicBezTo>
                  <a:pt x="1605" y="3287"/>
                  <a:pt x="1600" y="3330"/>
                  <a:pt x="1569" y="3376"/>
                </a:cubicBezTo>
                <a:cubicBezTo>
                  <a:pt x="1572" y="3407"/>
                  <a:pt x="1583" y="3438"/>
                  <a:pt x="1577" y="3469"/>
                </a:cubicBezTo>
                <a:cubicBezTo>
                  <a:pt x="1575" y="3478"/>
                  <a:pt x="1552" y="3461"/>
                  <a:pt x="1552" y="3461"/>
                </a:cubicBezTo>
                <a:lnTo>
                  <a:pt x="1195" y="3462"/>
                </a:lnTo>
                <a:close/>
              </a:path>
            </a:pathLst>
          </a:custGeom>
          <a:blipFill dpi="0" rotWithShape="1">
            <a:blip r:embed="rId3">
              <a:lum bright="24000"/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pic>
        <p:nvPicPr>
          <p:cNvPr id="16388" name="Picture 13" descr="OISEAUX">
            <a:extLst>
              <a:ext uri="{FF2B5EF4-FFF2-40B4-BE49-F238E27FC236}">
                <a16:creationId xmlns:a16="http://schemas.microsoft.com/office/drawing/2014/main" id="{3C7A426E-CAE9-499A-83B9-213387751E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44450"/>
            <a:ext cx="5688013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cover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2" descr="Image3">
            <a:extLst>
              <a:ext uri="{FF2B5EF4-FFF2-40B4-BE49-F238E27FC236}">
                <a16:creationId xmlns:a16="http://schemas.microsoft.com/office/drawing/2014/main" id="{4CA63499-CBA6-41AE-9243-9BEC7E114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13" descr="oiseaux blanc">
            <a:extLst>
              <a:ext uri="{FF2B5EF4-FFF2-40B4-BE49-F238E27FC236}">
                <a16:creationId xmlns:a16="http://schemas.microsoft.com/office/drawing/2014/main" id="{C21C1280-42B8-49AE-B207-7035FDC366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620713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14" descr="OISEAUX">
            <a:extLst>
              <a:ext uri="{FF2B5EF4-FFF2-40B4-BE49-F238E27FC236}">
                <a16:creationId xmlns:a16="http://schemas.microsoft.com/office/drawing/2014/main" id="{48918A21-DC68-4CD7-A924-34FA1649F8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48902">
            <a:off x="2627313" y="1052513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push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8" descr="Image4">
            <a:extLst>
              <a:ext uri="{FF2B5EF4-FFF2-40B4-BE49-F238E27FC236}">
                <a16:creationId xmlns:a16="http://schemas.microsoft.com/office/drawing/2014/main" id="{BF94956B-71BE-4A25-92EF-856FB9285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9" descr="e_mail2_033">
            <a:extLst>
              <a:ext uri="{FF2B5EF4-FFF2-40B4-BE49-F238E27FC236}">
                <a16:creationId xmlns:a16="http://schemas.microsoft.com/office/drawing/2014/main" id="{B385095C-ED72-4FD9-A81F-7121DD86FD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44675"/>
            <a:ext cx="4233863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push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9" descr="Image5">
            <a:extLst>
              <a:ext uri="{FF2B5EF4-FFF2-40B4-BE49-F238E27FC236}">
                <a16:creationId xmlns:a16="http://schemas.microsoft.com/office/drawing/2014/main" id="{5D401F7D-9CCA-4E80-B29B-24E94BBC25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strips dir="r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8" descr="Image7">
            <a:extLst>
              <a:ext uri="{FF2B5EF4-FFF2-40B4-BE49-F238E27FC236}">
                <a16:creationId xmlns:a16="http://schemas.microsoft.com/office/drawing/2014/main" id="{4ED29C76-49DE-486E-BDCF-477276E12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8"/>
            <a:ext cx="9144000" cy="685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9" descr="OISEAUX">
            <a:extLst>
              <a:ext uri="{FF2B5EF4-FFF2-40B4-BE49-F238E27FC236}">
                <a16:creationId xmlns:a16="http://schemas.microsoft.com/office/drawing/2014/main" id="{917B077C-F957-4273-9BEB-6C34BF35A0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4450"/>
            <a:ext cx="6624637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7" descr="lagnes1024">
            <a:extLst>
              <a:ext uri="{FF2B5EF4-FFF2-40B4-BE49-F238E27FC236}">
                <a16:creationId xmlns:a16="http://schemas.microsoft.com/office/drawing/2014/main" id="{2760023B-52BA-45E3-9762-595E6B4C1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217026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8474D4A8-38EC-4DBB-878F-26C7056D8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2531" name="Picture 6" descr="Paris photo">
            <a:hlinkClick r:id="rId2"/>
            <a:extLst>
              <a:ext uri="{FF2B5EF4-FFF2-40B4-BE49-F238E27FC236}">
                <a16:creationId xmlns:a16="http://schemas.microsoft.com/office/drawing/2014/main" id="{9581604A-0125-4F3C-9187-6F6B5F191E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>
    <p:checke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7" descr="Image8">
            <a:extLst>
              <a:ext uri="{FF2B5EF4-FFF2-40B4-BE49-F238E27FC236}">
                <a16:creationId xmlns:a16="http://schemas.microsoft.com/office/drawing/2014/main" id="{3BFBA40C-FE07-4BAA-BA83-744C08A96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8" descr="OISEAUX">
            <a:extLst>
              <a:ext uri="{FF2B5EF4-FFF2-40B4-BE49-F238E27FC236}">
                <a16:creationId xmlns:a16="http://schemas.microsoft.com/office/drawing/2014/main" id="{30B55321-D2C3-4CAE-997E-8AEBDA7A2A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20197">
            <a:off x="3795713" y="554038"/>
            <a:ext cx="482441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1" descr="Image9">
            <a:extLst>
              <a:ext uri="{FF2B5EF4-FFF2-40B4-BE49-F238E27FC236}">
                <a16:creationId xmlns:a16="http://schemas.microsoft.com/office/drawing/2014/main" id="{01059FBA-3F29-4E92-85BF-F9978B739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Freeform 10" descr="Image1">
            <a:extLst>
              <a:ext uri="{FF2B5EF4-FFF2-40B4-BE49-F238E27FC236}">
                <a16:creationId xmlns:a16="http://schemas.microsoft.com/office/drawing/2014/main" id="{7A71BBAD-EE93-4A6E-A206-B54290116B94}"/>
              </a:ext>
            </a:extLst>
          </p:cNvPr>
          <p:cNvSpPr>
            <a:spLocks/>
          </p:cNvSpPr>
          <p:nvPr/>
        </p:nvSpPr>
        <p:spPr bwMode="auto">
          <a:xfrm>
            <a:off x="0" y="0"/>
            <a:ext cx="2519363" cy="2447925"/>
          </a:xfrm>
          <a:custGeom>
            <a:avLst/>
            <a:gdLst>
              <a:gd name="T0" fmla="*/ 306 w 2166"/>
              <a:gd name="T1" fmla="*/ 2762 h 2988"/>
              <a:gd name="T2" fmla="*/ 34 w 2166"/>
              <a:gd name="T3" fmla="*/ 2263 h 2988"/>
              <a:gd name="T4" fmla="*/ 80 w 2166"/>
              <a:gd name="T5" fmla="*/ 1854 h 2988"/>
              <a:gd name="T6" fmla="*/ 330 w 2166"/>
              <a:gd name="T7" fmla="*/ 1741 h 2988"/>
              <a:gd name="T8" fmla="*/ 507 w 2166"/>
              <a:gd name="T9" fmla="*/ 1732 h 2988"/>
              <a:gd name="T10" fmla="*/ 457 w 2166"/>
              <a:gd name="T11" fmla="*/ 1656 h 2988"/>
              <a:gd name="T12" fmla="*/ 372 w 2166"/>
              <a:gd name="T13" fmla="*/ 1343 h 2988"/>
              <a:gd name="T14" fmla="*/ 465 w 2166"/>
              <a:gd name="T15" fmla="*/ 1139 h 2988"/>
              <a:gd name="T16" fmla="*/ 423 w 2166"/>
              <a:gd name="T17" fmla="*/ 1148 h 2988"/>
              <a:gd name="T18" fmla="*/ 228 w 2166"/>
              <a:gd name="T19" fmla="*/ 1360 h 2988"/>
              <a:gd name="T20" fmla="*/ 101 w 2166"/>
              <a:gd name="T21" fmla="*/ 1266 h 2988"/>
              <a:gd name="T22" fmla="*/ 58 w 2166"/>
              <a:gd name="T23" fmla="*/ 1131 h 2988"/>
              <a:gd name="T24" fmla="*/ 25 w 2166"/>
              <a:gd name="T25" fmla="*/ 987 h 2988"/>
              <a:gd name="T26" fmla="*/ 126 w 2166"/>
              <a:gd name="T27" fmla="*/ 1012 h 2988"/>
              <a:gd name="T28" fmla="*/ 126 w 2166"/>
              <a:gd name="T29" fmla="*/ 978 h 2988"/>
              <a:gd name="T30" fmla="*/ 143 w 2166"/>
              <a:gd name="T31" fmla="*/ 885 h 2988"/>
              <a:gd name="T32" fmla="*/ 75 w 2166"/>
              <a:gd name="T33" fmla="*/ 784 h 2988"/>
              <a:gd name="T34" fmla="*/ 50 w 2166"/>
              <a:gd name="T35" fmla="*/ 699 h 2988"/>
              <a:gd name="T36" fmla="*/ 109 w 2166"/>
              <a:gd name="T37" fmla="*/ 606 h 2988"/>
              <a:gd name="T38" fmla="*/ 262 w 2166"/>
              <a:gd name="T39" fmla="*/ 462 h 2988"/>
              <a:gd name="T40" fmla="*/ 346 w 2166"/>
              <a:gd name="T41" fmla="*/ 377 h 2988"/>
              <a:gd name="T42" fmla="*/ 397 w 2166"/>
              <a:gd name="T43" fmla="*/ 241 h 2988"/>
              <a:gd name="T44" fmla="*/ 567 w 2166"/>
              <a:gd name="T45" fmla="*/ 191 h 2988"/>
              <a:gd name="T46" fmla="*/ 719 w 2166"/>
              <a:gd name="T47" fmla="*/ 38 h 2988"/>
              <a:gd name="T48" fmla="*/ 872 w 2166"/>
              <a:gd name="T49" fmla="*/ 38 h 2988"/>
              <a:gd name="T50" fmla="*/ 999 w 2166"/>
              <a:gd name="T51" fmla="*/ 140 h 2988"/>
              <a:gd name="T52" fmla="*/ 1143 w 2166"/>
              <a:gd name="T53" fmla="*/ 225 h 2988"/>
              <a:gd name="T54" fmla="*/ 1185 w 2166"/>
              <a:gd name="T55" fmla="*/ 318 h 2988"/>
              <a:gd name="T56" fmla="*/ 1304 w 2166"/>
              <a:gd name="T57" fmla="*/ 487 h 2988"/>
              <a:gd name="T58" fmla="*/ 1371 w 2166"/>
              <a:gd name="T59" fmla="*/ 682 h 2988"/>
              <a:gd name="T60" fmla="*/ 1338 w 2166"/>
              <a:gd name="T61" fmla="*/ 733 h 2988"/>
              <a:gd name="T62" fmla="*/ 1346 w 2166"/>
              <a:gd name="T63" fmla="*/ 860 h 2988"/>
              <a:gd name="T64" fmla="*/ 1312 w 2166"/>
              <a:gd name="T65" fmla="*/ 987 h 2988"/>
              <a:gd name="T66" fmla="*/ 1371 w 2166"/>
              <a:gd name="T67" fmla="*/ 1097 h 2988"/>
              <a:gd name="T68" fmla="*/ 1405 w 2166"/>
              <a:gd name="T69" fmla="*/ 1173 h 2988"/>
              <a:gd name="T70" fmla="*/ 1304 w 2166"/>
              <a:gd name="T71" fmla="*/ 1393 h 2988"/>
              <a:gd name="T72" fmla="*/ 1338 w 2166"/>
              <a:gd name="T73" fmla="*/ 1605 h 2988"/>
              <a:gd name="T74" fmla="*/ 1558 w 2166"/>
              <a:gd name="T75" fmla="*/ 1749 h 2988"/>
              <a:gd name="T76" fmla="*/ 1795 w 2166"/>
              <a:gd name="T77" fmla="*/ 1809 h 2988"/>
              <a:gd name="T78" fmla="*/ 1837 w 2166"/>
              <a:gd name="T79" fmla="*/ 1859 h 2988"/>
              <a:gd name="T80" fmla="*/ 1939 w 2166"/>
              <a:gd name="T81" fmla="*/ 2037 h 2988"/>
              <a:gd name="T82" fmla="*/ 397 w 2166"/>
              <a:gd name="T83" fmla="*/ 2988 h 2988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2166"/>
              <a:gd name="T127" fmla="*/ 0 h 2988"/>
              <a:gd name="T128" fmla="*/ 2166 w 2166"/>
              <a:gd name="T129" fmla="*/ 2988 h 2988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2166" h="2988">
                <a:moveTo>
                  <a:pt x="397" y="2988"/>
                </a:moveTo>
                <a:lnTo>
                  <a:pt x="306" y="2762"/>
                </a:lnTo>
                <a:lnTo>
                  <a:pt x="170" y="2626"/>
                </a:lnTo>
                <a:lnTo>
                  <a:pt x="34" y="2263"/>
                </a:lnTo>
                <a:lnTo>
                  <a:pt x="34" y="1945"/>
                </a:lnTo>
                <a:lnTo>
                  <a:pt x="80" y="1854"/>
                </a:lnTo>
                <a:lnTo>
                  <a:pt x="170" y="1764"/>
                </a:lnTo>
                <a:cubicBezTo>
                  <a:pt x="327" y="1758"/>
                  <a:pt x="297" y="1803"/>
                  <a:pt x="330" y="1741"/>
                </a:cubicBezTo>
                <a:cubicBezTo>
                  <a:pt x="369" y="1700"/>
                  <a:pt x="388" y="1712"/>
                  <a:pt x="431" y="1741"/>
                </a:cubicBezTo>
                <a:cubicBezTo>
                  <a:pt x="502" y="1732"/>
                  <a:pt x="476" y="1732"/>
                  <a:pt x="507" y="1732"/>
                </a:cubicBezTo>
                <a:cubicBezTo>
                  <a:pt x="501" y="1712"/>
                  <a:pt x="499" y="1690"/>
                  <a:pt x="488" y="1673"/>
                </a:cubicBezTo>
                <a:cubicBezTo>
                  <a:pt x="482" y="1663"/>
                  <a:pt x="457" y="1656"/>
                  <a:pt x="457" y="1656"/>
                </a:cubicBezTo>
                <a:lnTo>
                  <a:pt x="306" y="1537"/>
                </a:lnTo>
                <a:cubicBezTo>
                  <a:pt x="323" y="1472"/>
                  <a:pt x="334" y="1399"/>
                  <a:pt x="372" y="1343"/>
                </a:cubicBezTo>
                <a:cubicBezTo>
                  <a:pt x="384" y="1304"/>
                  <a:pt x="389" y="1271"/>
                  <a:pt x="431" y="1258"/>
                </a:cubicBezTo>
                <a:cubicBezTo>
                  <a:pt x="445" y="1219"/>
                  <a:pt x="453" y="1179"/>
                  <a:pt x="465" y="1139"/>
                </a:cubicBezTo>
                <a:cubicBezTo>
                  <a:pt x="459" y="1125"/>
                  <a:pt x="462" y="1104"/>
                  <a:pt x="448" y="1097"/>
                </a:cubicBezTo>
                <a:cubicBezTo>
                  <a:pt x="437" y="1092"/>
                  <a:pt x="424" y="1147"/>
                  <a:pt x="423" y="1148"/>
                </a:cubicBezTo>
                <a:cubicBezTo>
                  <a:pt x="407" y="1172"/>
                  <a:pt x="379" y="1200"/>
                  <a:pt x="355" y="1216"/>
                </a:cubicBezTo>
                <a:cubicBezTo>
                  <a:pt x="329" y="1288"/>
                  <a:pt x="302" y="1333"/>
                  <a:pt x="228" y="1360"/>
                </a:cubicBezTo>
                <a:cubicBezTo>
                  <a:pt x="205" y="1357"/>
                  <a:pt x="180" y="1363"/>
                  <a:pt x="160" y="1351"/>
                </a:cubicBezTo>
                <a:cubicBezTo>
                  <a:pt x="130" y="1334"/>
                  <a:pt x="121" y="1294"/>
                  <a:pt x="101" y="1266"/>
                </a:cubicBezTo>
                <a:cubicBezTo>
                  <a:pt x="117" y="1217"/>
                  <a:pt x="130" y="1185"/>
                  <a:pt x="101" y="1122"/>
                </a:cubicBezTo>
                <a:cubicBezTo>
                  <a:pt x="95" y="1109"/>
                  <a:pt x="72" y="1128"/>
                  <a:pt x="58" y="1131"/>
                </a:cubicBezTo>
                <a:cubicBezTo>
                  <a:pt x="41" y="1125"/>
                  <a:pt x="15" y="1130"/>
                  <a:pt x="8" y="1114"/>
                </a:cubicBezTo>
                <a:cubicBezTo>
                  <a:pt x="0" y="1095"/>
                  <a:pt x="19" y="1016"/>
                  <a:pt x="25" y="987"/>
                </a:cubicBezTo>
                <a:cubicBezTo>
                  <a:pt x="50" y="990"/>
                  <a:pt x="76" y="989"/>
                  <a:pt x="101" y="995"/>
                </a:cubicBezTo>
                <a:cubicBezTo>
                  <a:pt x="111" y="997"/>
                  <a:pt x="116" y="1012"/>
                  <a:pt x="126" y="1012"/>
                </a:cubicBezTo>
                <a:cubicBezTo>
                  <a:pt x="136" y="1012"/>
                  <a:pt x="143" y="1001"/>
                  <a:pt x="152" y="995"/>
                </a:cubicBezTo>
                <a:cubicBezTo>
                  <a:pt x="143" y="989"/>
                  <a:pt x="135" y="983"/>
                  <a:pt x="126" y="978"/>
                </a:cubicBezTo>
                <a:cubicBezTo>
                  <a:pt x="118" y="974"/>
                  <a:pt x="105" y="978"/>
                  <a:pt x="101" y="970"/>
                </a:cubicBezTo>
                <a:cubicBezTo>
                  <a:pt x="96" y="959"/>
                  <a:pt x="136" y="896"/>
                  <a:pt x="143" y="885"/>
                </a:cubicBezTo>
                <a:cubicBezTo>
                  <a:pt x="105" y="829"/>
                  <a:pt x="100" y="844"/>
                  <a:pt x="42" y="860"/>
                </a:cubicBezTo>
                <a:cubicBezTo>
                  <a:pt x="51" y="832"/>
                  <a:pt x="66" y="812"/>
                  <a:pt x="75" y="784"/>
                </a:cubicBezTo>
                <a:cubicBezTo>
                  <a:pt x="72" y="764"/>
                  <a:pt x="73" y="743"/>
                  <a:pt x="67" y="724"/>
                </a:cubicBezTo>
                <a:cubicBezTo>
                  <a:pt x="64" y="714"/>
                  <a:pt x="52" y="709"/>
                  <a:pt x="50" y="699"/>
                </a:cubicBezTo>
                <a:cubicBezTo>
                  <a:pt x="48" y="690"/>
                  <a:pt x="55" y="682"/>
                  <a:pt x="58" y="673"/>
                </a:cubicBezTo>
                <a:cubicBezTo>
                  <a:pt x="69" y="636"/>
                  <a:pt x="71" y="618"/>
                  <a:pt x="109" y="606"/>
                </a:cubicBezTo>
                <a:cubicBezTo>
                  <a:pt x="137" y="562"/>
                  <a:pt x="186" y="563"/>
                  <a:pt x="236" y="555"/>
                </a:cubicBezTo>
                <a:cubicBezTo>
                  <a:pt x="243" y="522"/>
                  <a:pt x="251" y="493"/>
                  <a:pt x="262" y="462"/>
                </a:cubicBezTo>
                <a:cubicBezTo>
                  <a:pt x="259" y="442"/>
                  <a:pt x="247" y="421"/>
                  <a:pt x="253" y="402"/>
                </a:cubicBezTo>
                <a:cubicBezTo>
                  <a:pt x="259" y="382"/>
                  <a:pt x="345" y="377"/>
                  <a:pt x="346" y="377"/>
                </a:cubicBezTo>
                <a:cubicBezTo>
                  <a:pt x="386" y="365"/>
                  <a:pt x="376" y="355"/>
                  <a:pt x="389" y="318"/>
                </a:cubicBezTo>
                <a:cubicBezTo>
                  <a:pt x="392" y="292"/>
                  <a:pt x="378" y="258"/>
                  <a:pt x="397" y="241"/>
                </a:cubicBezTo>
                <a:cubicBezTo>
                  <a:pt x="418" y="222"/>
                  <a:pt x="455" y="241"/>
                  <a:pt x="482" y="233"/>
                </a:cubicBezTo>
                <a:cubicBezTo>
                  <a:pt x="522" y="221"/>
                  <a:pt x="494" y="191"/>
                  <a:pt x="567" y="191"/>
                </a:cubicBezTo>
                <a:cubicBezTo>
                  <a:pt x="578" y="86"/>
                  <a:pt x="553" y="56"/>
                  <a:pt x="651" y="72"/>
                </a:cubicBezTo>
                <a:cubicBezTo>
                  <a:pt x="708" y="92"/>
                  <a:pt x="686" y="64"/>
                  <a:pt x="719" y="38"/>
                </a:cubicBezTo>
                <a:cubicBezTo>
                  <a:pt x="739" y="22"/>
                  <a:pt x="802" y="14"/>
                  <a:pt x="829" y="4"/>
                </a:cubicBezTo>
                <a:cubicBezTo>
                  <a:pt x="879" y="21"/>
                  <a:pt x="834" y="0"/>
                  <a:pt x="872" y="38"/>
                </a:cubicBezTo>
                <a:cubicBezTo>
                  <a:pt x="879" y="45"/>
                  <a:pt x="889" y="48"/>
                  <a:pt x="897" y="55"/>
                </a:cubicBezTo>
                <a:cubicBezTo>
                  <a:pt x="935" y="89"/>
                  <a:pt x="953" y="124"/>
                  <a:pt x="999" y="140"/>
                </a:cubicBezTo>
                <a:cubicBezTo>
                  <a:pt x="1034" y="127"/>
                  <a:pt x="1046" y="122"/>
                  <a:pt x="1083" y="131"/>
                </a:cubicBezTo>
                <a:cubicBezTo>
                  <a:pt x="1093" y="186"/>
                  <a:pt x="1098" y="196"/>
                  <a:pt x="1143" y="225"/>
                </a:cubicBezTo>
                <a:cubicBezTo>
                  <a:pt x="1150" y="247"/>
                  <a:pt x="1150" y="271"/>
                  <a:pt x="1160" y="292"/>
                </a:cubicBezTo>
                <a:cubicBezTo>
                  <a:pt x="1165" y="303"/>
                  <a:pt x="1178" y="308"/>
                  <a:pt x="1185" y="318"/>
                </a:cubicBezTo>
                <a:cubicBezTo>
                  <a:pt x="1215" y="357"/>
                  <a:pt x="1217" y="388"/>
                  <a:pt x="1261" y="402"/>
                </a:cubicBezTo>
                <a:cubicBezTo>
                  <a:pt x="1276" y="425"/>
                  <a:pt x="1285" y="468"/>
                  <a:pt x="1304" y="487"/>
                </a:cubicBezTo>
                <a:cubicBezTo>
                  <a:pt x="1310" y="493"/>
                  <a:pt x="1360" y="503"/>
                  <a:pt x="1363" y="504"/>
                </a:cubicBezTo>
                <a:cubicBezTo>
                  <a:pt x="1354" y="566"/>
                  <a:pt x="1352" y="621"/>
                  <a:pt x="1371" y="682"/>
                </a:cubicBezTo>
                <a:cubicBezTo>
                  <a:pt x="1368" y="696"/>
                  <a:pt x="1371" y="712"/>
                  <a:pt x="1363" y="724"/>
                </a:cubicBezTo>
                <a:cubicBezTo>
                  <a:pt x="1358" y="731"/>
                  <a:pt x="1342" y="725"/>
                  <a:pt x="1338" y="733"/>
                </a:cubicBezTo>
                <a:cubicBezTo>
                  <a:pt x="1330" y="749"/>
                  <a:pt x="1367" y="780"/>
                  <a:pt x="1371" y="784"/>
                </a:cubicBezTo>
                <a:cubicBezTo>
                  <a:pt x="1385" y="822"/>
                  <a:pt x="1374" y="831"/>
                  <a:pt x="1346" y="860"/>
                </a:cubicBezTo>
                <a:cubicBezTo>
                  <a:pt x="1325" y="926"/>
                  <a:pt x="1346" y="844"/>
                  <a:pt x="1346" y="911"/>
                </a:cubicBezTo>
                <a:cubicBezTo>
                  <a:pt x="1346" y="937"/>
                  <a:pt x="1320" y="963"/>
                  <a:pt x="1312" y="987"/>
                </a:cubicBezTo>
                <a:cubicBezTo>
                  <a:pt x="1316" y="1004"/>
                  <a:pt x="1333" y="1076"/>
                  <a:pt x="1346" y="1089"/>
                </a:cubicBezTo>
                <a:cubicBezTo>
                  <a:pt x="1352" y="1095"/>
                  <a:pt x="1363" y="1094"/>
                  <a:pt x="1371" y="1097"/>
                </a:cubicBezTo>
                <a:cubicBezTo>
                  <a:pt x="1377" y="1105"/>
                  <a:pt x="1384" y="1113"/>
                  <a:pt x="1388" y="1122"/>
                </a:cubicBezTo>
                <a:cubicBezTo>
                  <a:pt x="1395" y="1138"/>
                  <a:pt x="1405" y="1173"/>
                  <a:pt x="1405" y="1173"/>
                </a:cubicBezTo>
                <a:cubicBezTo>
                  <a:pt x="1390" y="1226"/>
                  <a:pt x="1390" y="1249"/>
                  <a:pt x="1338" y="1266"/>
                </a:cubicBezTo>
                <a:cubicBezTo>
                  <a:pt x="1321" y="1470"/>
                  <a:pt x="1362" y="1335"/>
                  <a:pt x="1304" y="1393"/>
                </a:cubicBezTo>
                <a:cubicBezTo>
                  <a:pt x="1247" y="1450"/>
                  <a:pt x="1330" y="1391"/>
                  <a:pt x="1261" y="1436"/>
                </a:cubicBezTo>
                <a:cubicBezTo>
                  <a:pt x="1206" y="1516"/>
                  <a:pt x="1255" y="1579"/>
                  <a:pt x="1338" y="1605"/>
                </a:cubicBezTo>
                <a:cubicBezTo>
                  <a:pt x="1394" y="1643"/>
                  <a:pt x="1442" y="1684"/>
                  <a:pt x="1490" y="1732"/>
                </a:cubicBezTo>
                <a:cubicBezTo>
                  <a:pt x="1498" y="1740"/>
                  <a:pt x="1556" y="1749"/>
                  <a:pt x="1558" y="1749"/>
                </a:cubicBezTo>
                <a:cubicBezTo>
                  <a:pt x="1618" y="1764"/>
                  <a:pt x="1634" y="1768"/>
                  <a:pt x="1710" y="1775"/>
                </a:cubicBezTo>
                <a:cubicBezTo>
                  <a:pt x="1741" y="1785"/>
                  <a:pt x="1763" y="1800"/>
                  <a:pt x="1795" y="1809"/>
                </a:cubicBezTo>
                <a:cubicBezTo>
                  <a:pt x="1801" y="1817"/>
                  <a:pt x="1806" y="1826"/>
                  <a:pt x="1812" y="1834"/>
                </a:cubicBezTo>
                <a:cubicBezTo>
                  <a:pt x="1820" y="1843"/>
                  <a:pt x="1830" y="1850"/>
                  <a:pt x="1837" y="1859"/>
                </a:cubicBezTo>
                <a:cubicBezTo>
                  <a:pt x="1868" y="1899"/>
                  <a:pt x="1874" y="1927"/>
                  <a:pt x="1914" y="1953"/>
                </a:cubicBezTo>
                <a:cubicBezTo>
                  <a:pt x="1934" y="1985"/>
                  <a:pt x="1939" y="1999"/>
                  <a:pt x="1939" y="2037"/>
                </a:cubicBezTo>
                <a:lnTo>
                  <a:pt x="2166" y="2988"/>
                </a:lnTo>
                <a:lnTo>
                  <a:pt x="397" y="2988"/>
                </a:lnTo>
                <a:close/>
              </a:path>
            </a:pathLst>
          </a:custGeom>
          <a:blipFill dpi="0" rotWithShape="1">
            <a:blip r:embed="rId3">
              <a:lum bright="42000"/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pic>
        <p:nvPicPr>
          <p:cNvPr id="24580" name="Picture 12" descr="OISEAUX">
            <a:extLst>
              <a:ext uri="{FF2B5EF4-FFF2-40B4-BE49-F238E27FC236}">
                <a16:creationId xmlns:a16="http://schemas.microsoft.com/office/drawing/2014/main" id="{38D5780A-DC08-4EBF-A4D1-924B32AE6D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07767">
            <a:off x="3132138" y="347663"/>
            <a:ext cx="4711700" cy="115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heel spokes="8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9" descr="Image10">
            <a:extLst>
              <a:ext uri="{FF2B5EF4-FFF2-40B4-BE49-F238E27FC236}">
                <a16:creationId xmlns:a16="http://schemas.microsoft.com/office/drawing/2014/main" id="{51FAA9C6-393B-4F83-8BAE-F096467B2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10" descr="enfant_eb-042">
            <a:extLst>
              <a:ext uri="{FF2B5EF4-FFF2-40B4-BE49-F238E27FC236}">
                <a16:creationId xmlns:a16="http://schemas.microsoft.com/office/drawing/2014/main" id="{AD41064F-C625-47AB-8A5F-8FFE55C41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860800"/>
            <a:ext cx="142875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9" descr="Image11">
            <a:extLst>
              <a:ext uri="{FF2B5EF4-FFF2-40B4-BE49-F238E27FC236}">
                <a16:creationId xmlns:a16="http://schemas.microsoft.com/office/drawing/2014/main" id="{A1F85375-EFAD-4916-86D8-35A4A4927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10" descr="035">
            <a:extLst>
              <a:ext uri="{FF2B5EF4-FFF2-40B4-BE49-F238E27FC236}">
                <a16:creationId xmlns:a16="http://schemas.microsoft.com/office/drawing/2014/main" id="{17C17E4C-740F-413C-A496-DA091FDCEF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963" y="4365625"/>
            <a:ext cx="154305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8" descr="Image12">
            <a:extLst>
              <a:ext uri="{FF2B5EF4-FFF2-40B4-BE49-F238E27FC236}">
                <a16:creationId xmlns:a16="http://schemas.microsoft.com/office/drawing/2014/main" id="{F48D3680-4ADA-4EB0-A810-700412287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heel spokes="2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HPIM0137[1].jpg">
            <a:extLst>
              <a:ext uri="{FF2B5EF4-FFF2-40B4-BE49-F238E27FC236}">
                <a16:creationId xmlns:a16="http://schemas.microsoft.com/office/drawing/2014/main" id="{50BBBE79-42F1-4D9A-8E08-F56CD39EC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6350"/>
            <a:ext cx="9288463" cy="691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5" descr="oiseaux blanc">
            <a:extLst>
              <a:ext uri="{FF2B5EF4-FFF2-40B4-BE49-F238E27FC236}">
                <a16:creationId xmlns:a16="http://schemas.microsoft.com/office/drawing/2014/main" id="{9DCB3BFB-557A-401E-B657-E6C0DD4626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752083">
            <a:off x="5888831" y="804069"/>
            <a:ext cx="3527425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1181570274">
            <a:extLst>
              <a:ext uri="{FF2B5EF4-FFF2-40B4-BE49-F238E27FC236}">
                <a16:creationId xmlns:a16="http://schemas.microsoft.com/office/drawing/2014/main" id="{A9A8EAE9-1C1E-44AF-A655-E49BF8752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11113"/>
            <a:ext cx="9217026" cy="687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5" descr="P1020813[1].jpg">
            <a:extLst>
              <a:ext uri="{FF2B5EF4-FFF2-40B4-BE49-F238E27FC236}">
                <a16:creationId xmlns:a16="http://schemas.microsoft.com/office/drawing/2014/main" id="{C039B892-272E-416E-8778-26E6217B6C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5" descr="OISEAUX">
            <a:extLst>
              <a:ext uri="{FF2B5EF4-FFF2-40B4-BE49-F238E27FC236}">
                <a16:creationId xmlns:a16="http://schemas.microsoft.com/office/drawing/2014/main" id="{67F0BA73-AE4E-4106-BDD2-1B9F71DF3B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-26988"/>
            <a:ext cx="5976937" cy="1317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8" descr="Image13">
            <a:extLst>
              <a:ext uri="{FF2B5EF4-FFF2-40B4-BE49-F238E27FC236}">
                <a16:creationId xmlns:a16="http://schemas.microsoft.com/office/drawing/2014/main" id="{B9A7E6AB-765C-4498-BC00-A97BB7634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Freeform 7" descr="Image4">
            <a:extLst>
              <a:ext uri="{FF2B5EF4-FFF2-40B4-BE49-F238E27FC236}">
                <a16:creationId xmlns:a16="http://schemas.microsoft.com/office/drawing/2014/main" id="{98EE3D77-7104-473A-B61E-B0FE20205CA1}"/>
              </a:ext>
            </a:extLst>
          </p:cNvPr>
          <p:cNvSpPr>
            <a:spLocks/>
          </p:cNvSpPr>
          <p:nvPr/>
        </p:nvSpPr>
        <p:spPr bwMode="auto">
          <a:xfrm>
            <a:off x="5003800" y="476250"/>
            <a:ext cx="4127500" cy="6446838"/>
          </a:xfrm>
          <a:custGeom>
            <a:avLst/>
            <a:gdLst>
              <a:gd name="T0" fmla="*/ 668 w 2600"/>
              <a:gd name="T1" fmla="*/ 3653 h 4061"/>
              <a:gd name="T2" fmla="*/ 487 w 2600"/>
              <a:gd name="T3" fmla="*/ 3472 h 4061"/>
              <a:gd name="T4" fmla="*/ 260 w 2600"/>
              <a:gd name="T5" fmla="*/ 3063 h 4061"/>
              <a:gd name="T6" fmla="*/ 135 w 2600"/>
              <a:gd name="T7" fmla="*/ 2943 h 4061"/>
              <a:gd name="T8" fmla="*/ 211 w 2600"/>
              <a:gd name="T9" fmla="*/ 2816 h 4061"/>
              <a:gd name="T10" fmla="*/ 84 w 2600"/>
              <a:gd name="T11" fmla="*/ 2536 h 4061"/>
              <a:gd name="T12" fmla="*/ 33 w 2600"/>
              <a:gd name="T13" fmla="*/ 2231 h 4061"/>
              <a:gd name="T14" fmla="*/ 84 w 2600"/>
              <a:gd name="T15" fmla="*/ 2020 h 4061"/>
              <a:gd name="T16" fmla="*/ 194 w 2600"/>
              <a:gd name="T17" fmla="*/ 1926 h 4061"/>
              <a:gd name="T18" fmla="*/ 262 w 2600"/>
              <a:gd name="T19" fmla="*/ 1859 h 4061"/>
              <a:gd name="T20" fmla="*/ 770 w 2600"/>
              <a:gd name="T21" fmla="*/ 1825 h 4061"/>
              <a:gd name="T22" fmla="*/ 931 w 2600"/>
              <a:gd name="T23" fmla="*/ 1757 h 4061"/>
              <a:gd name="T24" fmla="*/ 973 w 2600"/>
              <a:gd name="T25" fmla="*/ 1715 h 4061"/>
              <a:gd name="T26" fmla="*/ 1076 w 2600"/>
              <a:gd name="T27" fmla="*/ 1521 h 4061"/>
              <a:gd name="T28" fmla="*/ 965 w 2600"/>
              <a:gd name="T29" fmla="*/ 1181 h 4061"/>
              <a:gd name="T30" fmla="*/ 914 w 2600"/>
              <a:gd name="T31" fmla="*/ 1198 h 4061"/>
              <a:gd name="T32" fmla="*/ 931 w 2600"/>
              <a:gd name="T33" fmla="*/ 537 h 4061"/>
              <a:gd name="T34" fmla="*/ 956 w 2600"/>
              <a:gd name="T35" fmla="*/ 241 h 4061"/>
              <a:gd name="T36" fmla="*/ 1033 w 2600"/>
              <a:gd name="T37" fmla="*/ 181 h 4061"/>
              <a:gd name="T38" fmla="*/ 1185 w 2600"/>
              <a:gd name="T39" fmla="*/ 46 h 4061"/>
              <a:gd name="T40" fmla="*/ 1312 w 2600"/>
              <a:gd name="T41" fmla="*/ 54 h 4061"/>
              <a:gd name="T42" fmla="*/ 1414 w 2600"/>
              <a:gd name="T43" fmla="*/ 20 h 4061"/>
              <a:gd name="T44" fmla="*/ 1930 w 2600"/>
              <a:gd name="T45" fmla="*/ 63 h 4061"/>
              <a:gd name="T46" fmla="*/ 2015 w 2600"/>
              <a:gd name="T47" fmla="*/ 241 h 4061"/>
              <a:gd name="T48" fmla="*/ 2091 w 2600"/>
              <a:gd name="T49" fmla="*/ 478 h 4061"/>
              <a:gd name="T50" fmla="*/ 2032 w 2600"/>
              <a:gd name="T51" fmla="*/ 698 h 4061"/>
              <a:gd name="T52" fmla="*/ 1956 w 2600"/>
              <a:gd name="T53" fmla="*/ 868 h 4061"/>
              <a:gd name="T54" fmla="*/ 1913 w 2600"/>
              <a:gd name="T55" fmla="*/ 1249 h 4061"/>
              <a:gd name="T56" fmla="*/ 1854 w 2600"/>
              <a:gd name="T57" fmla="*/ 1333 h 4061"/>
              <a:gd name="T58" fmla="*/ 1795 w 2600"/>
              <a:gd name="T59" fmla="*/ 1520 h 4061"/>
              <a:gd name="T60" fmla="*/ 1710 w 2600"/>
              <a:gd name="T61" fmla="*/ 1604 h 4061"/>
              <a:gd name="T62" fmla="*/ 1778 w 2600"/>
              <a:gd name="T63" fmla="*/ 1689 h 4061"/>
              <a:gd name="T64" fmla="*/ 1897 w 2600"/>
              <a:gd name="T65" fmla="*/ 1757 h 4061"/>
              <a:gd name="T66" fmla="*/ 2201 w 2600"/>
              <a:gd name="T67" fmla="*/ 1782 h 4061"/>
              <a:gd name="T68" fmla="*/ 2362 w 2600"/>
              <a:gd name="T69" fmla="*/ 1859 h 4061"/>
              <a:gd name="T70" fmla="*/ 2447 w 2600"/>
              <a:gd name="T71" fmla="*/ 2070 h 4061"/>
              <a:gd name="T72" fmla="*/ 2405 w 2600"/>
              <a:gd name="T73" fmla="*/ 2341 h 4061"/>
              <a:gd name="T74" fmla="*/ 2456 w 2600"/>
              <a:gd name="T75" fmla="*/ 2443 h 4061"/>
              <a:gd name="T76" fmla="*/ 2540 w 2600"/>
              <a:gd name="T77" fmla="*/ 2612 h 4061"/>
              <a:gd name="T78" fmla="*/ 2557 w 2600"/>
              <a:gd name="T79" fmla="*/ 2748 h 4061"/>
              <a:gd name="T80" fmla="*/ 2574 w 2600"/>
              <a:gd name="T81" fmla="*/ 2926 h 4061"/>
              <a:gd name="T82" fmla="*/ 2523 w 2600"/>
              <a:gd name="T83" fmla="*/ 3214 h 4061"/>
              <a:gd name="T84" fmla="*/ 2439 w 2600"/>
              <a:gd name="T85" fmla="*/ 3443 h 4061"/>
              <a:gd name="T86" fmla="*/ 2422 w 2600"/>
              <a:gd name="T87" fmla="*/ 3519 h 4061"/>
              <a:gd name="T88" fmla="*/ 2345 w 2600"/>
              <a:gd name="T89" fmla="*/ 3637 h 4061"/>
              <a:gd name="T90" fmla="*/ 2371 w 2600"/>
              <a:gd name="T91" fmla="*/ 3841 h 4061"/>
              <a:gd name="T92" fmla="*/ 2422 w 2600"/>
              <a:gd name="T93" fmla="*/ 3993 h 4061"/>
              <a:gd name="T94" fmla="*/ 804 w 2600"/>
              <a:gd name="T95" fmla="*/ 4061 h 4061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2600"/>
              <a:gd name="T145" fmla="*/ 0 h 4061"/>
              <a:gd name="T146" fmla="*/ 2600 w 2600"/>
              <a:gd name="T147" fmla="*/ 4061 h 4061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2600" h="4061">
                <a:moveTo>
                  <a:pt x="804" y="4061"/>
                </a:moveTo>
                <a:lnTo>
                  <a:pt x="668" y="3653"/>
                </a:lnTo>
                <a:lnTo>
                  <a:pt x="577" y="3472"/>
                </a:lnTo>
                <a:lnTo>
                  <a:pt x="487" y="3472"/>
                </a:lnTo>
                <a:lnTo>
                  <a:pt x="78" y="3199"/>
                </a:lnTo>
                <a:lnTo>
                  <a:pt x="260" y="3063"/>
                </a:lnTo>
                <a:cubicBezTo>
                  <a:pt x="183" y="3048"/>
                  <a:pt x="155" y="3059"/>
                  <a:pt x="118" y="3002"/>
                </a:cubicBezTo>
                <a:cubicBezTo>
                  <a:pt x="120" y="2993"/>
                  <a:pt x="128" y="2953"/>
                  <a:pt x="135" y="2943"/>
                </a:cubicBezTo>
                <a:cubicBezTo>
                  <a:pt x="142" y="2933"/>
                  <a:pt x="160" y="2917"/>
                  <a:pt x="160" y="2917"/>
                </a:cubicBezTo>
                <a:cubicBezTo>
                  <a:pt x="176" y="2874"/>
                  <a:pt x="178" y="2847"/>
                  <a:pt x="211" y="2816"/>
                </a:cubicBezTo>
                <a:cubicBezTo>
                  <a:pt x="187" y="2732"/>
                  <a:pt x="205" y="2762"/>
                  <a:pt x="135" y="2740"/>
                </a:cubicBezTo>
                <a:cubicBezTo>
                  <a:pt x="74" y="2646"/>
                  <a:pt x="94" y="2725"/>
                  <a:pt x="84" y="2536"/>
                </a:cubicBezTo>
                <a:cubicBezTo>
                  <a:pt x="95" y="2480"/>
                  <a:pt x="77" y="2436"/>
                  <a:pt x="58" y="2384"/>
                </a:cubicBezTo>
                <a:cubicBezTo>
                  <a:pt x="52" y="2310"/>
                  <a:pt x="51" y="2290"/>
                  <a:pt x="33" y="2231"/>
                </a:cubicBezTo>
                <a:cubicBezTo>
                  <a:pt x="28" y="2153"/>
                  <a:pt x="0" y="2119"/>
                  <a:pt x="41" y="2070"/>
                </a:cubicBezTo>
                <a:cubicBezTo>
                  <a:pt x="55" y="2053"/>
                  <a:pt x="67" y="2034"/>
                  <a:pt x="84" y="2020"/>
                </a:cubicBezTo>
                <a:cubicBezTo>
                  <a:pt x="99" y="2007"/>
                  <a:pt x="135" y="1986"/>
                  <a:pt x="135" y="1986"/>
                </a:cubicBezTo>
                <a:cubicBezTo>
                  <a:pt x="174" y="1928"/>
                  <a:pt x="150" y="1942"/>
                  <a:pt x="194" y="1926"/>
                </a:cubicBezTo>
                <a:cubicBezTo>
                  <a:pt x="235" y="1865"/>
                  <a:pt x="180" y="1937"/>
                  <a:pt x="245" y="1884"/>
                </a:cubicBezTo>
                <a:cubicBezTo>
                  <a:pt x="253" y="1878"/>
                  <a:pt x="252" y="1861"/>
                  <a:pt x="262" y="1859"/>
                </a:cubicBezTo>
                <a:cubicBezTo>
                  <a:pt x="317" y="1849"/>
                  <a:pt x="375" y="1853"/>
                  <a:pt x="431" y="1850"/>
                </a:cubicBezTo>
                <a:cubicBezTo>
                  <a:pt x="546" y="1775"/>
                  <a:pt x="433" y="1842"/>
                  <a:pt x="770" y="1825"/>
                </a:cubicBezTo>
                <a:cubicBezTo>
                  <a:pt x="796" y="1824"/>
                  <a:pt x="821" y="1799"/>
                  <a:pt x="846" y="1791"/>
                </a:cubicBezTo>
                <a:cubicBezTo>
                  <a:pt x="875" y="1772"/>
                  <a:pt x="897" y="1765"/>
                  <a:pt x="931" y="1757"/>
                </a:cubicBezTo>
                <a:cubicBezTo>
                  <a:pt x="939" y="1751"/>
                  <a:pt x="949" y="1747"/>
                  <a:pt x="956" y="1740"/>
                </a:cubicBezTo>
                <a:cubicBezTo>
                  <a:pt x="963" y="1733"/>
                  <a:pt x="965" y="1722"/>
                  <a:pt x="973" y="1715"/>
                </a:cubicBezTo>
                <a:cubicBezTo>
                  <a:pt x="996" y="1695"/>
                  <a:pt x="1016" y="1685"/>
                  <a:pt x="1041" y="1672"/>
                </a:cubicBezTo>
                <a:lnTo>
                  <a:pt x="1076" y="1521"/>
                </a:lnTo>
                <a:cubicBezTo>
                  <a:pt x="1045" y="1490"/>
                  <a:pt x="1021" y="1459"/>
                  <a:pt x="1007" y="1418"/>
                </a:cubicBezTo>
                <a:cubicBezTo>
                  <a:pt x="1003" y="1344"/>
                  <a:pt x="1010" y="1247"/>
                  <a:pt x="965" y="1181"/>
                </a:cubicBezTo>
                <a:cubicBezTo>
                  <a:pt x="956" y="1184"/>
                  <a:pt x="948" y="1186"/>
                  <a:pt x="939" y="1189"/>
                </a:cubicBezTo>
                <a:cubicBezTo>
                  <a:pt x="931" y="1192"/>
                  <a:pt x="914" y="1198"/>
                  <a:pt x="914" y="1198"/>
                </a:cubicBezTo>
                <a:lnTo>
                  <a:pt x="895" y="841"/>
                </a:lnTo>
                <a:cubicBezTo>
                  <a:pt x="922" y="705"/>
                  <a:pt x="964" y="645"/>
                  <a:pt x="931" y="537"/>
                </a:cubicBezTo>
                <a:cubicBezTo>
                  <a:pt x="940" y="464"/>
                  <a:pt x="954" y="439"/>
                  <a:pt x="931" y="368"/>
                </a:cubicBezTo>
                <a:cubicBezTo>
                  <a:pt x="932" y="354"/>
                  <a:pt x="937" y="260"/>
                  <a:pt x="956" y="241"/>
                </a:cubicBezTo>
                <a:cubicBezTo>
                  <a:pt x="965" y="232"/>
                  <a:pt x="972" y="223"/>
                  <a:pt x="982" y="215"/>
                </a:cubicBezTo>
                <a:cubicBezTo>
                  <a:pt x="998" y="202"/>
                  <a:pt x="1033" y="181"/>
                  <a:pt x="1033" y="181"/>
                </a:cubicBezTo>
                <a:cubicBezTo>
                  <a:pt x="1045" y="143"/>
                  <a:pt x="1059" y="153"/>
                  <a:pt x="1092" y="131"/>
                </a:cubicBezTo>
                <a:cubicBezTo>
                  <a:pt x="1117" y="93"/>
                  <a:pt x="1141" y="60"/>
                  <a:pt x="1185" y="46"/>
                </a:cubicBezTo>
                <a:cubicBezTo>
                  <a:pt x="1225" y="5"/>
                  <a:pt x="1216" y="0"/>
                  <a:pt x="1304" y="29"/>
                </a:cubicBezTo>
                <a:cubicBezTo>
                  <a:pt x="1312" y="32"/>
                  <a:pt x="1306" y="48"/>
                  <a:pt x="1312" y="54"/>
                </a:cubicBezTo>
                <a:cubicBezTo>
                  <a:pt x="1318" y="60"/>
                  <a:pt x="1329" y="60"/>
                  <a:pt x="1337" y="63"/>
                </a:cubicBezTo>
                <a:cubicBezTo>
                  <a:pt x="1396" y="24"/>
                  <a:pt x="1369" y="36"/>
                  <a:pt x="1414" y="20"/>
                </a:cubicBezTo>
                <a:cubicBezTo>
                  <a:pt x="1471" y="22"/>
                  <a:pt x="1693" y="58"/>
                  <a:pt x="1778" y="4"/>
                </a:cubicBezTo>
                <a:cubicBezTo>
                  <a:pt x="1843" y="13"/>
                  <a:pt x="1878" y="22"/>
                  <a:pt x="1930" y="63"/>
                </a:cubicBezTo>
                <a:cubicBezTo>
                  <a:pt x="1943" y="98"/>
                  <a:pt x="1972" y="113"/>
                  <a:pt x="1998" y="139"/>
                </a:cubicBezTo>
                <a:cubicBezTo>
                  <a:pt x="1998" y="140"/>
                  <a:pt x="2011" y="231"/>
                  <a:pt x="2015" y="241"/>
                </a:cubicBezTo>
                <a:cubicBezTo>
                  <a:pt x="2027" y="273"/>
                  <a:pt x="2078" y="301"/>
                  <a:pt x="2100" y="334"/>
                </a:cubicBezTo>
                <a:cubicBezTo>
                  <a:pt x="2097" y="382"/>
                  <a:pt x="2096" y="430"/>
                  <a:pt x="2091" y="478"/>
                </a:cubicBezTo>
                <a:cubicBezTo>
                  <a:pt x="2088" y="509"/>
                  <a:pt x="2058" y="552"/>
                  <a:pt x="2049" y="588"/>
                </a:cubicBezTo>
                <a:cubicBezTo>
                  <a:pt x="2049" y="593"/>
                  <a:pt x="2048" y="674"/>
                  <a:pt x="2032" y="698"/>
                </a:cubicBezTo>
                <a:cubicBezTo>
                  <a:pt x="1996" y="753"/>
                  <a:pt x="2017" y="696"/>
                  <a:pt x="1990" y="749"/>
                </a:cubicBezTo>
                <a:cubicBezTo>
                  <a:pt x="1972" y="784"/>
                  <a:pt x="1968" y="830"/>
                  <a:pt x="1956" y="868"/>
                </a:cubicBezTo>
                <a:cubicBezTo>
                  <a:pt x="1951" y="985"/>
                  <a:pt x="1960" y="1045"/>
                  <a:pt x="1939" y="1139"/>
                </a:cubicBezTo>
                <a:cubicBezTo>
                  <a:pt x="1933" y="1168"/>
                  <a:pt x="1934" y="1228"/>
                  <a:pt x="1913" y="1249"/>
                </a:cubicBezTo>
                <a:cubicBezTo>
                  <a:pt x="1901" y="1261"/>
                  <a:pt x="1870" y="1269"/>
                  <a:pt x="1854" y="1274"/>
                </a:cubicBezTo>
                <a:cubicBezTo>
                  <a:pt x="1816" y="1350"/>
                  <a:pt x="1843" y="1271"/>
                  <a:pt x="1854" y="1333"/>
                </a:cubicBezTo>
                <a:cubicBezTo>
                  <a:pt x="1855" y="1337"/>
                  <a:pt x="1838" y="1380"/>
                  <a:pt x="1837" y="1384"/>
                </a:cubicBezTo>
                <a:cubicBezTo>
                  <a:pt x="1830" y="1410"/>
                  <a:pt x="1813" y="1497"/>
                  <a:pt x="1795" y="1520"/>
                </a:cubicBezTo>
                <a:cubicBezTo>
                  <a:pt x="1789" y="1528"/>
                  <a:pt x="1778" y="1531"/>
                  <a:pt x="1769" y="1537"/>
                </a:cubicBezTo>
                <a:cubicBezTo>
                  <a:pt x="1730" y="1597"/>
                  <a:pt x="1753" y="1577"/>
                  <a:pt x="1710" y="1604"/>
                </a:cubicBezTo>
                <a:cubicBezTo>
                  <a:pt x="1698" y="1642"/>
                  <a:pt x="1681" y="1641"/>
                  <a:pt x="1693" y="1681"/>
                </a:cubicBezTo>
                <a:cubicBezTo>
                  <a:pt x="1734" y="1640"/>
                  <a:pt x="1733" y="1656"/>
                  <a:pt x="1778" y="1689"/>
                </a:cubicBezTo>
                <a:cubicBezTo>
                  <a:pt x="1826" y="1762"/>
                  <a:pt x="1763" y="1678"/>
                  <a:pt x="1820" y="1723"/>
                </a:cubicBezTo>
                <a:cubicBezTo>
                  <a:pt x="1879" y="1769"/>
                  <a:pt x="1766" y="1737"/>
                  <a:pt x="1897" y="1757"/>
                </a:cubicBezTo>
                <a:cubicBezTo>
                  <a:pt x="1967" y="1805"/>
                  <a:pt x="2014" y="1786"/>
                  <a:pt x="2117" y="1791"/>
                </a:cubicBezTo>
                <a:cubicBezTo>
                  <a:pt x="2145" y="1788"/>
                  <a:pt x="2173" y="1782"/>
                  <a:pt x="2201" y="1782"/>
                </a:cubicBezTo>
                <a:cubicBezTo>
                  <a:pt x="2231" y="1782"/>
                  <a:pt x="2230" y="1801"/>
                  <a:pt x="2252" y="1816"/>
                </a:cubicBezTo>
                <a:cubicBezTo>
                  <a:pt x="2285" y="1838"/>
                  <a:pt x="2328" y="1836"/>
                  <a:pt x="2362" y="1859"/>
                </a:cubicBezTo>
                <a:cubicBezTo>
                  <a:pt x="2376" y="1909"/>
                  <a:pt x="2388" y="1974"/>
                  <a:pt x="2413" y="2020"/>
                </a:cubicBezTo>
                <a:cubicBezTo>
                  <a:pt x="2423" y="2038"/>
                  <a:pt x="2447" y="2070"/>
                  <a:pt x="2447" y="2070"/>
                </a:cubicBezTo>
                <a:cubicBezTo>
                  <a:pt x="2433" y="2131"/>
                  <a:pt x="2481" y="2234"/>
                  <a:pt x="2413" y="2257"/>
                </a:cubicBezTo>
                <a:cubicBezTo>
                  <a:pt x="2410" y="2285"/>
                  <a:pt x="2411" y="2314"/>
                  <a:pt x="2405" y="2341"/>
                </a:cubicBezTo>
                <a:cubicBezTo>
                  <a:pt x="2394" y="2390"/>
                  <a:pt x="2355" y="2344"/>
                  <a:pt x="2396" y="2426"/>
                </a:cubicBezTo>
                <a:cubicBezTo>
                  <a:pt x="2405" y="2445"/>
                  <a:pt x="2449" y="2428"/>
                  <a:pt x="2456" y="2443"/>
                </a:cubicBezTo>
                <a:cubicBezTo>
                  <a:pt x="2450" y="2468"/>
                  <a:pt x="2437" y="2493"/>
                  <a:pt x="2437" y="2519"/>
                </a:cubicBezTo>
                <a:cubicBezTo>
                  <a:pt x="2437" y="2582"/>
                  <a:pt x="2492" y="2601"/>
                  <a:pt x="2540" y="2612"/>
                </a:cubicBezTo>
                <a:cubicBezTo>
                  <a:pt x="2550" y="2662"/>
                  <a:pt x="2550" y="2676"/>
                  <a:pt x="2600" y="2689"/>
                </a:cubicBezTo>
                <a:cubicBezTo>
                  <a:pt x="2587" y="2726"/>
                  <a:pt x="2597" y="2736"/>
                  <a:pt x="2557" y="2748"/>
                </a:cubicBezTo>
                <a:cubicBezTo>
                  <a:pt x="2528" y="2790"/>
                  <a:pt x="2521" y="2819"/>
                  <a:pt x="2540" y="2875"/>
                </a:cubicBezTo>
                <a:cubicBezTo>
                  <a:pt x="2546" y="2894"/>
                  <a:pt x="2574" y="2926"/>
                  <a:pt x="2574" y="2926"/>
                </a:cubicBezTo>
                <a:cubicBezTo>
                  <a:pt x="2587" y="3045"/>
                  <a:pt x="2585" y="2982"/>
                  <a:pt x="2557" y="3061"/>
                </a:cubicBezTo>
                <a:cubicBezTo>
                  <a:pt x="2551" y="3138"/>
                  <a:pt x="2543" y="3183"/>
                  <a:pt x="2523" y="3214"/>
                </a:cubicBezTo>
                <a:cubicBezTo>
                  <a:pt x="2433" y="3341"/>
                  <a:pt x="2432" y="3386"/>
                  <a:pt x="2439" y="3316"/>
                </a:cubicBezTo>
                <a:cubicBezTo>
                  <a:pt x="2547" y="3449"/>
                  <a:pt x="2568" y="3423"/>
                  <a:pt x="2439" y="3443"/>
                </a:cubicBezTo>
                <a:cubicBezTo>
                  <a:pt x="2436" y="3451"/>
                  <a:pt x="2430" y="3459"/>
                  <a:pt x="2430" y="3468"/>
                </a:cubicBezTo>
                <a:cubicBezTo>
                  <a:pt x="2430" y="3502"/>
                  <a:pt x="2458" y="3487"/>
                  <a:pt x="2422" y="3519"/>
                </a:cubicBezTo>
                <a:cubicBezTo>
                  <a:pt x="2407" y="3533"/>
                  <a:pt x="2371" y="3553"/>
                  <a:pt x="2371" y="3553"/>
                </a:cubicBezTo>
                <a:cubicBezTo>
                  <a:pt x="2361" y="3581"/>
                  <a:pt x="2353" y="3608"/>
                  <a:pt x="2345" y="3637"/>
                </a:cubicBezTo>
                <a:cubicBezTo>
                  <a:pt x="2348" y="3696"/>
                  <a:pt x="2346" y="3756"/>
                  <a:pt x="2354" y="3815"/>
                </a:cubicBezTo>
                <a:cubicBezTo>
                  <a:pt x="2355" y="3825"/>
                  <a:pt x="2367" y="3832"/>
                  <a:pt x="2371" y="3841"/>
                </a:cubicBezTo>
                <a:cubicBezTo>
                  <a:pt x="2374" y="3848"/>
                  <a:pt x="2391" y="3901"/>
                  <a:pt x="2396" y="3917"/>
                </a:cubicBezTo>
                <a:cubicBezTo>
                  <a:pt x="2404" y="3942"/>
                  <a:pt x="2414" y="3968"/>
                  <a:pt x="2422" y="3993"/>
                </a:cubicBezTo>
                <a:cubicBezTo>
                  <a:pt x="2428" y="4010"/>
                  <a:pt x="2439" y="4044"/>
                  <a:pt x="2439" y="4044"/>
                </a:cubicBezTo>
                <a:lnTo>
                  <a:pt x="804" y="4061"/>
                </a:lnTo>
                <a:close/>
              </a:path>
            </a:pathLst>
          </a:custGeom>
          <a:blipFill dpi="0" rotWithShape="1">
            <a:blip r:embed="rId3">
              <a:lum bright="6000"/>
              <a:alphaModFix amt="63000"/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</p:spTree>
  </p:cSld>
  <p:clrMapOvr>
    <a:masterClrMapping/>
  </p:clrMapOvr>
  <p:transition spd="med" advClick="0" advTm="4000">
    <p:diamond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E4D95B62-4527-4E9C-A10D-B5CD9906D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2771" name="Picture 4" descr="933-Paris">
            <a:extLst>
              <a:ext uri="{FF2B5EF4-FFF2-40B4-BE49-F238E27FC236}">
                <a16:creationId xmlns:a16="http://schemas.microsoft.com/office/drawing/2014/main" id="{7EABAEAD-D5F8-40A5-8A6B-50E2E0C85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95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5">
            <a:extLst>
              <a:ext uri="{FF2B5EF4-FFF2-40B4-BE49-F238E27FC236}">
                <a16:creationId xmlns:a16="http://schemas.microsoft.com/office/drawing/2014/main" id="{6947684A-92F3-455D-B8CB-631F4D077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6" descr="oiseaux blanc">
            <a:extLst>
              <a:ext uri="{FF2B5EF4-FFF2-40B4-BE49-F238E27FC236}">
                <a16:creationId xmlns:a16="http://schemas.microsoft.com/office/drawing/2014/main" id="{9075E096-386E-4353-955A-487BBC1F14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0909">
            <a:off x="-117475" y="1952625"/>
            <a:ext cx="4891088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5" descr="pernes les fontaines.jpg">
            <a:extLst>
              <a:ext uri="{FF2B5EF4-FFF2-40B4-BE49-F238E27FC236}">
                <a16:creationId xmlns:a16="http://schemas.microsoft.com/office/drawing/2014/main" id="{0B78B03B-0D3B-4A6A-B80F-4FDB78F4F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80513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plus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6" descr="1146203798">
            <a:extLst>
              <a:ext uri="{FF2B5EF4-FFF2-40B4-BE49-F238E27FC236}">
                <a16:creationId xmlns:a16="http://schemas.microsoft.com/office/drawing/2014/main" id="{8057920A-9703-48D3-9283-F28D718FD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217026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7" descr="013">
            <a:extLst>
              <a:ext uri="{FF2B5EF4-FFF2-40B4-BE49-F238E27FC236}">
                <a16:creationId xmlns:a16="http://schemas.microsoft.com/office/drawing/2014/main" id="{2B26C31B-AE1A-435C-A4D7-45C010BC4B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3716338"/>
            <a:ext cx="2190751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8" descr="Image15">
            <a:extLst>
              <a:ext uri="{FF2B5EF4-FFF2-40B4-BE49-F238E27FC236}">
                <a16:creationId xmlns:a16="http://schemas.microsoft.com/office/drawing/2014/main" id="{D68083FE-2626-49EB-8FA8-40AAE67D3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blinds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8" descr="Image16">
            <a:extLst>
              <a:ext uri="{FF2B5EF4-FFF2-40B4-BE49-F238E27FC236}">
                <a16:creationId xmlns:a16="http://schemas.microsoft.com/office/drawing/2014/main" id="{87AF5902-1AA0-4B51-94F6-304BA7A8C8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47879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Image 1" descr="vaison la romaine.jpg">
            <a:extLst>
              <a:ext uri="{FF2B5EF4-FFF2-40B4-BE49-F238E27FC236}">
                <a16:creationId xmlns:a16="http://schemas.microsoft.com/office/drawing/2014/main" id="{D49C93C5-C7EB-4749-AEBB-5B999753B4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4500563" cy="6985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9" descr="Hotel des Deux Iles - Ile Saint Louis - Paris">
            <a:extLst>
              <a:ext uri="{FF2B5EF4-FFF2-40B4-BE49-F238E27FC236}">
                <a16:creationId xmlns:a16="http://schemas.microsoft.com/office/drawing/2014/main" id="{342536AC-9562-404C-8422-53E613492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8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7F108119-B2B2-4257-AFB4-394ADAEC7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5D799E34-A4FA-4598-AFC6-3D04E2FC7C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7892" name="Picture 4" descr="medium_paris2003_divers_09">
            <a:extLst>
              <a:ext uri="{FF2B5EF4-FFF2-40B4-BE49-F238E27FC236}">
                <a16:creationId xmlns:a16="http://schemas.microsoft.com/office/drawing/2014/main" id="{57765E3E-BB05-493B-917D-396A154A6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6" descr="OISEAUX">
            <a:extLst>
              <a:ext uri="{FF2B5EF4-FFF2-40B4-BE49-F238E27FC236}">
                <a16:creationId xmlns:a16="http://schemas.microsoft.com/office/drawing/2014/main" id="{57EC2144-6ECC-45B3-98D5-F08A153BD08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5" y="298608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4" name="Picture 7" descr="OISEAUX">
            <a:extLst>
              <a:ext uri="{FF2B5EF4-FFF2-40B4-BE49-F238E27FC236}">
                <a16:creationId xmlns:a16="http://schemas.microsoft.com/office/drawing/2014/main" id="{3392BDFF-E4D6-4C16-B4A6-3AC1BC2A7C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2128">
            <a:off x="1908175" y="1268413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5" name="Picture 8" descr="oiseaux blanc">
            <a:extLst>
              <a:ext uri="{FF2B5EF4-FFF2-40B4-BE49-F238E27FC236}">
                <a16:creationId xmlns:a16="http://schemas.microsoft.com/office/drawing/2014/main" id="{10D4D2A4-EA3F-4DE8-9D11-FCFA8B4C6D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813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HPIM0124[1].jpg">
            <a:extLst>
              <a:ext uri="{FF2B5EF4-FFF2-40B4-BE49-F238E27FC236}">
                <a16:creationId xmlns:a16="http://schemas.microsoft.com/office/drawing/2014/main" id="{3BD67A42-781D-4AC0-A71E-FECE5E630D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217026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9" descr="Image17">
            <a:extLst>
              <a:ext uri="{FF2B5EF4-FFF2-40B4-BE49-F238E27FC236}">
                <a16:creationId xmlns:a16="http://schemas.microsoft.com/office/drawing/2014/main" id="{7B8D382B-4B99-46F6-BBEE-BBBAB9911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comb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5256-1180873085">
            <a:extLst>
              <a:ext uri="{FF2B5EF4-FFF2-40B4-BE49-F238E27FC236}">
                <a16:creationId xmlns:a16="http://schemas.microsoft.com/office/drawing/2014/main" id="{67027C9D-42FF-4841-824A-80691C294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217026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9" descr="010">
            <a:extLst>
              <a:ext uri="{FF2B5EF4-FFF2-40B4-BE49-F238E27FC236}">
                <a16:creationId xmlns:a16="http://schemas.microsoft.com/office/drawing/2014/main" id="{EBC93CF0-54B7-479F-9BBC-2C6728B42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213100"/>
            <a:ext cx="2239962" cy="280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circl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3" descr="sault.jpg">
            <a:extLst>
              <a:ext uri="{FF2B5EF4-FFF2-40B4-BE49-F238E27FC236}">
                <a16:creationId xmlns:a16="http://schemas.microsoft.com/office/drawing/2014/main" id="{CC8A4679-6729-4312-AD16-54094A05A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80963"/>
            <a:ext cx="9288463" cy="699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24" descr="oiseaux blanc">
            <a:extLst>
              <a:ext uri="{FF2B5EF4-FFF2-40B4-BE49-F238E27FC236}">
                <a16:creationId xmlns:a16="http://schemas.microsoft.com/office/drawing/2014/main" id="{617071F7-92FF-46FB-97E3-F89379100D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-26988"/>
            <a:ext cx="4476750" cy="1152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25" descr="OISEAUX">
            <a:extLst>
              <a:ext uri="{FF2B5EF4-FFF2-40B4-BE49-F238E27FC236}">
                <a16:creationId xmlns:a16="http://schemas.microsoft.com/office/drawing/2014/main" id="{6B7DAC5A-C9A3-4A51-AD6C-150688F491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48902">
            <a:off x="-158750" y="1028700"/>
            <a:ext cx="4476750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cover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avignon.jpg">
            <a:extLst>
              <a:ext uri="{FF2B5EF4-FFF2-40B4-BE49-F238E27FC236}">
                <a16:creationId xmlns:a16="http://schemas.microsoft.com/office/drawing/2014/main" id="{2682E213-63F9-4327-8793-6F83B1BCF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323388" cy="696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Freeform 5" descr="Image2">
            <a:extLst>
              <a:ext uri="{FF2B5EF4-FFF2-40B4-BE49-F238E27FC236}">
                <a16:creationId xmlns:a16="http://schemas.microsoft.com/office/drawing/2014/main" id="{093D7067-4ABC-4416-A2EC-7DADAFB443F7}"/>
              </a:ext>
            </a:extLst>
          </p:cNvPr>
          <p:cNvSpPr>
            <a:spLocks/>
          </p:cNvSpPr>
          <p:nvPr/>
        </p:nvSpPr>
        <p:spPr bwMode="auto">
          <a:xfrm>
            <a:off x="-107950" y="404813"/>
            <a:ext cx="2520950" cy="2808287"/>
          </a:xfrm>
          <a:custGeom>
            <a:avLst/>
            <a:gdLst>
              <a:gd name="T0" fmla="*/ 0 w 3015"/>
              <a:gd name="T1" fmla="*/ 2994 h 3629"/>
              <a:gd name="T2" fmla="*/ 209 w 3015"/>
              <a:gd name="T3" fmla="*/ 2885 h 3629"/>
              <a:gd name="T4" fmla="*/ 184 w 3015"/>
              <a:gd name="T5" fmla="*/ 2749 h 3629"/>
              <a:gd name="T6" fmla="*/ 260 w 3015"/>
              <a:gd name="T7" fmla="*/ 2487 h 3629"/>
              <a:gd name="T8" fmla="*/ 184 w 3015"/>
              <a:gd name="T9" fmla="*/ 2444 h 3629"/>
              <a:gd name="T10" fmla="*/ 243 w 3015"/>
              <a:gd name="T11" fmla="*/ 2165 h 3629"/>
              <a:gd name="T12" fmla="*/ 294 w 3015"/>
              <a:gd name="T13" fmla="*/ 1979 h 3629"/>
              <a:gd name="T14" fmla="*/ 260 w 3015"/>
              <a:gd name="T15" fmla="*/ 1911 h 3629"/>
              <a:gd name="T16" fmla="*/ 260 w 3015"/>
              <a:gd name="T17" fmla="*/ 1835 h 3629"/>
              <a:gd name="T18" fmla="*/ 370 w 3015"/>
              <a:gd name="T19" fmla="*/ 1792 h 3629"/>
              <a:gd name="T20" fmla="*/ 294 w 3015"/>
              <a:gd name="T21" fmla="*/ 1741 h 3629"/>
              <a:gd name="T22" fmla="*/ 404 w 3015"/>
              <a:gd name="T23" fmla="*/ 1682 h 3629"/>
              <a:gd name="T24" fmla="*/ 320 w 3015"/>
              <a:gd name="T25" fmla="*/ 1623 h 3629"/>
              <a:gd name="T26" fmla="*/ 277 w 3015"/>
              <a:gd name="T27" fmla="*/ 1369 h 3629"/>
              <a:gd name="T28" fmla="*/ 345 w 3015"/>
              <a:gd name="T29" fmla="*/ 1259 h 3629"/>
              <a:gd name="T30" fmla="*/ 455 w 3015"/>
              <a:gd name="T31" fmla="*/ 1267 h 3629"/>
              <a:gd name="T32" fmla="*/ 548 w 3015"/>
              <a:gd name="T33" fmla="*/ 1140 h 3629"/>
              <a:gd name="T34" fmla="*/ 574 w 3015"/>
              <a:gd name="T35" fmla="*/ 852 h 3629"/>
              <a:gd name="T36" fmla="*/ 735 w 3015"/>
              <a:gd name="T37" fmla="*/ 496 h 3629"/>
              <a:gd name="T38" fmla="*/ 836 w 3015"/>
              <a:gd name="T39" fmla="*/ 361 h 3629"/>
              <a:gd name="T40" fmla="*/ 921 w 3015"/>
              <a:gd name="T41" fmla="*/ 208 h 3629"/>
              <a:gd name="T42" fmla="*/ 1006 w 3015"/>
              <a:gd name="T43" fmla="*/ 191 h 3629"/>
              <a:gd name="T44" fmla="*/ 1090 w 3015"/>
              <a:gd name="T45" fmla="*/ 124 h 3629"/>
              <a:gd name="T46" fmla="*/ 1099 w 3015"/>
              <a:gd name="T47" fmla="*/ 13 h 3629"/>
              <a:gd name="T48" fmla="*/ 1316 w 3015"/>
              <a:gd name="T49" fmla="*/ 0 h 3629"/>
              <a:gd name="T50" fmla="*/ 1378 w 3015"/>
              <a:gd name="T51" fmla="*/ 90 h 3629"/>
              <a:gd name="T52" fmla="*/ 1455 w 3015"/>
              <a:gd name="T53" fmla="*/ 115 h 3629"/>
              <a:gd name="T54" fmla="*/ 1641 w 3015"/>
              <a:gd name="T55" fmla="*/ 149 h 3629"/>
              <a:gd name="T56" fmla="*/ 1954 w 3015"/>
              <a:gd name="T57" fmla="*/ 115 h 3629"/>
              <a:gd name="T58" fmla="*/ 2073 w 3015"/>
              <a:gd name="T59" fmla="*/ 191 h 3629"/>
              <a:gd name="T60" fmla="*/ 2166 w 3015"/>
              <a:gd name="T61" fmla="*/ 318 h 3629"/>
              <a:gd name="T62" fmla="*/ 2217 w 3015"/>
              <a:gd name="T63" fmla="*/ 361 h 3629"/>
              <a:gd name="T64" fmla="*/ 2302 w 3015"/>
              <a:gd name="T65" fmla="*/ 556 h 3629"/>
              <a:gd name="T66" fmla="*/ 2573 w 3015"/>
              <a:gd name="T67" fmla="*/ 784 h 3629"/>
              <a:gd name="T68" fmla="*/ 2590 w 3015"/>
              <a:gd name="T69" fmla="*/ 1021 h 3629"/>
              <a:gd name="T70" fmla="*/ 2641 w 3015"/>
              <a:gd name="T71" fmla="*/ 1182 h 3629"/>
              <a:gd name="T72" fmla="*/ 2725 w 3015"/>
              <a:gd name="T73" fmla="*/ 1216 h 3629"/>
              <a:gd name="T74" fmla="*/ 2793 w 3015"/>
              <a:gd name="T75" fmla="*/ 1394 h 3629"/>
              <a:gd name="T76" fmla="*/ 2700 w 3015"/>
              <a:gd name="T77" fmla="*/ 1835 h 3629"/>
              <a:gd name="T78" fmla="*/ 2598 w 3015"/>
              <a:gd name="T79" fmla="*/ 1987 h 3629"/>
              <a:gd name="T80" fmla="*/ 2615 w 3015"/>
              <a:gd name="T81" fmla="*/ 2021 h 3629"/>
              <a:gd name="T82" fmla="*/ 2666 w 3015"/>
              <a:gd name="T83" fmla="*/ 2140 h 3629"/>
              <a:gd name="T84" fmla="*/ 2708 w 3015"/>
              <a:gd name="T85" fmla="*/ 2300 h 3629"/>
              <a:gd name="T86" fmla="*/ 2861 w 3015"/>
              <a:gd name="T87" fmla="*/ 2411 h 3629"/>
              <a:gd name="T88" fmla="*/ 2962 w 3015"/>
              <a:gd name="T89" fmla="*/ 2351 h 3629"/>
              <a:gd name="T90" fmla="*/ 2912 w 3015"/>
              <a:gd name="T91" fmla="*/ 2428 h 3629"/>
              <a:gd name="T92" fmla="*/ 2759 w 3015"/>
              <a:gd name="T93" fmla="*/ 2478 h 3629"/>
              <a:gd name="T94" fmla="*/ 2994 w 3015"/>
              <a:gd name="T95" fmla="*/ 3629 h 3629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3015"/>
              <a:gd name="T145" fmla="*/ 0 h 3629"/>
              <a:gd name="T146" fmla="*/ 3015 w 3015"/>
              <a:gd name="T147" fmla="*/ 3629 h 3629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3015" h="3629">
                <a:moveTo>
                  <a:pt x="0" y="3629"/>
                </a:moveTo>
                <a:lnTo>
                  <a:pt x="0" y="2994"/>
                </a:lnTo>
                <a:cubicBezTo>
                  <a:pt x="76" y="2964"/>
                  <a:pt x="155" y="2941"/>
                  <a:pt x="227" y="2903"/>
                </a:cubicBezTo>
                <a:cubicBezTo>
                  <a:pt x="235" y="2899"/>
                  <a:pt x="216" y="2890"/>
                  <a:pt x="209" y="2885"/>
                </a:cubicBezTo>
                <a:cubicBezTo>
                  <a:pt x="184" y="2870"/>
                  <a:pt x="133" y="2843"/>
                  <a:pt x="133" y="2843"/>
                </a:cubicBezTo>
                <a:cubicBezTo>
                  <a:pt x="149" y="2795"/>
                  <a:pt x="146" y="2775"/>
                  <a:pt x="184" y="2749"/>
                </a:cubicBezTo>
                <a:cubicBezTo>
                  <a:pt x="214" y="2705"/>
                  <a:pt x="257" y="2661"/>
                  <a:pt x="294" y="2622"/>
                </a:cubicBezTo>
                <a:cubicBezTo>
                  <a:pt x="309" y="2581"/>
                  <a:pt x="297" y="2517"/>
                  <a:pt x="260" y="2487"/>
                </a:cubicBezTo>
                <a:cubicBezTo>
                  <a:pt x="253" y="2481"/>
                  <a:pt x="243" y="2482"/>
                  <a:pt x="235" y="2478"/>
                </a:cubicBezTo>
                <a:cubicBezTo>
                  <a:pt x="217" y="2468"/>
                  <a:pt x="184" y="2444"/>
                  <a:pt x="184" y="2444"/>
                </a:cubicBezTo>
                <a:cubicBezTo>
                  <a:pt x="160" y="2370"/>
                  <a:pt x="138" y="2264"/>
                  <a:pt x="209" y="2216"/>
                </a:cubicBezTo>
                <a:cubicBezTo>
                  <a:pt x="220" y="2199"/>
                  <a:pt x="232" y="2182"/>
                  <a:pt x="243" y="2165"/>
                </a:cubicBezTo>
                <a:cubicBezTo>
                  <a:pt x="249" y="2157"/>
                  <a:pt x="260" y="2140"/>
                  <a:pt x="260" y="2140"/>
                </a:cubicBezTo>
                <a:cubicBezTo>
                  <a:pt x="267" y="2076"/>
                  <a:pt x="276" y="2037"/>
                  <a:pt x="294" y="1979"/>
                </a:cubicBezTo>
                <a:cubicBezTo>
                  <a:pt x="291" y="1962"/>
                  <a:pt x="294" y="1943"/>
                  <a:pt x="286" y="1928"/>
                </a:cubicBezTo>
                <a:cubicBezTo>
                  <a:pt x="281" y="1919"/>
                  <a:pt x="266" y="1920"/>
                  <a:pt x="260" y="1911"/>
                </a:cubicBezTo>
                <a:cubicBezTo>
                  <a:pt x="254" y="1901"/>
                  <a:pt x="255" y="1888"/>
                  <a:pt x="252" y="1877"/>
                </a:cubicBezTo>
                <a:cubicBezTo>
                  <a:pt x="255" y="1863"/>
                  <a:pt x="252" y="1847"/>
                  <a:pt x="260" y="1835"/>
                </a:cubicBezTo>
                <a:cubicBezTo>
                  <a:pt x="265" y="1827"/>
                  <a:pt x="278" y="1830"/>
                  <a:pt x="286" y="1826"/>
                </a:cubicBezTo>
                <a:cubicBezTo>
                  <a:pt x="316" y="1811"/>
                  <a:pt x="336" y="1801"/>
                  <a:pt x="370" y="1792"/>
                </a:cubicBezTo>
                <a:cubicBezTo>
                  <a:pt x="353" y="1781"/>
                  <a:pt x="337" y="1769"/>
                  <a:pt x="320" y="1758"/>
                </a:cubicBezTo>
                <a:cubicBezTo>
                  <a:pt x="311" y="1752"/>
                  <a:pt x="294" y="1741"/>
                  <a:pt x="294" y="1741"/>
                </a:cubicBezTo>
                <a:cubicBezTo>
                  <a:pt x="319" y="1673"/>
                  <a:pt x="281" y="1752"/>
                  <a:pt x="413" y="1708"/>
                </a:cubicBezTo>
                <a:cubicBezTo>
                  <a:pt x="422" y="1705"/>
                  <a:pt x="410" y="1688"/>
                  <a:pt x="404" y="1682"/>
                </a:cubicBezTo>
                <a:cubicBezTo>
                  <a:pt x="387" y="1665"/>
                  <a:pt x="365" y="1654"/>
                  <a:pt x="345" y="1640"/>
                </a:cubicBezTo>
                <a:cubicBezTo>
                  <a:pt x="337" y="1634"/>
                  <a:pt x="320" y="1623"/>
                  <a:pt x="320" y="1623"/>
                </a:cubicBezTo>
                <a:cubicBezTo>
                  <a:pt x="295" y="1573"/>
                  <a:pt x="266" y="1527"/>
                  <a:pt x="226" y="1487"/>
                </a:cubicBezTo>
                <a:cubicBezTo>
                  <a:pt x="207" y="1428"/>
                  <a:pt x="231" y="1401"/>
                  <a:pt x="277" y="1369"/>
                </a:cubicBezTo>
                <a:cubicBezTo>
                  <a:pt x="295" y="1341"/>
                  <a:pt x="319" y="1320"/>
                  <a:pt x="337" y="1292"/>
                </a:cubicBezTo>
                <a:cubicBezTo>
                  <a:pt x="340" y="1281"/>
                  <a:pt x="336" y="1266"/>
                  <a:pt x="345" y="1259"/>
                </a:cubicBezTo>
                <a:cubicBezTo>
                  <a:pt x="363" y="1245"/>
                  <a:pt x="384" y="1288"/>
                  <a:pt x="387" y="1292"/>
                </a:cubicBezTo>
                <a:cubicBezTo>
                  <a:pt x="406" y="1288"/>
                  <a:pt x="441" y="1288"/>
                  <a:pt x="455" y="1267"/>
                </a:cubicBezTo>
                <a:cubicBezTo>
                  <a:pt x="499" y="1201"/>
                  <a:pt x="427" y="1258"/>
                  <a:pt x="489" y="1216"/>
                </a:cubicBezTo>
                <a:cubicBezTo>
                  <a:pt x="507" y="1189"/>
                  <a:pt x="530" y="1167"/>
                  <a:pt x="548" y="1140"/>
                </a:cubicBezTo>
                <a:cubicBezTo>
                  <a:pt x="539" y="1076"/>
                  <a:pt x="540" y="1017"/>
                  <a:pt x="557" y="954"/>
                </a:cubicBezTo>
                <a:cubicBezTo>
                  <a:pt x="561" y="920"/>
                  <a:pt x="570" y="886"/>
                  <a:pt x="574" y="852"/>
                </a:cubicBezTo>
                <a:cubicBezTo>
                  <a:pt x="583" y="767"/>
                  <a:pt x="567" y="629"/>
                  <a:pt x="650" y="572"/>
                </a:cubicBezTo>
                <a:cubicBezTo>
                  <a:pt x="670" y="543"/>
                  <a:pt x="703" y="507"/>
                  <a:pt x="735" y="496"/>
                </a:cubicBezTo>
                <a:cubicBezTo>
                  <a:pt x="746" y="479"/>
                  <a:pt x="763" y="464"/>
                  <a:pt x="769" y="445"/>
                </a:cubicBezTo>
                <a:cubicBezTo>
                  <a:pt x="782" y="404"/>
                  <a:pt x="795" y="374"/>
                  <a:pt x="836" y="361"/>
                </a:cubicBezTo>
                <a:cubicBezTo>
                  <a:pt x="862" y="286"/>
                  <a:pt x="825" y="386"/>
                  <a:pt x="862" y="310"/>
                </a:cubicBezTo>
                <a:cubicBezTo>
                  <a:pt x="883" y="267"/>
                  <a:pt x="866" y="228"/>
                  <a:pt x="921" y="208"/>
                </a:cubicBezTo>
                <a:cubicBezTo>
                  <a:pt x="929" y="200"/>
                  <a:pt x="934" y="185"/>
                  <a:pt x="946" y="183"/>
                </a:cubicBezTo>
                <a:cubicBezTo>
                  <a:pt x="966" y="179"/>
                  <a:pt x="986" y="191"/>
                  <a:pt x="1006" y="191"/>
                </a:cubicBezTo>
                <a:cubicBezTo>
                  <a:pt x="1034" y="191"/>
                  <a:pt x="1062" y="186"/>
                  <a:pt x="1090" y="183"/>
                </a:cubicBezTo>
                <a:cubicBezTo>
                  <a:pt x="1137" y="167"/>
                  <a:pt x="1112" y="157"/>
                  <a:pt x="1090" y="124"/>
                </a:cubicBezTo>
                <a:cubicBezTo>
                  <a:pt x="1111" y="45"/>
                  <a:pt x="1090" y="143"/>
                  <a:pt x="1090" y="39"/>
                </a:cubicBezTo>
                <a:cubicBezTo>
                  <a:pt x="1090" y="30"/>
                  <a:pt x="1095" y="21"/>
                  <a:pt x="1099" y="13"/>
                </a:cubicBezTo>
                <a:cubicBezTo>
                  <a:pt x="1100" y="10"/>
                  <a:pt x="1099" y="19"/>
                  <a:pt x="1099" y="22"/>
                </a:cubicBezTo>
                <a:cubicBezTo>
                  <a:pt x="1171" y="15"/>
                  <a:pt x="1243" y="0"/>
                  <a:pt x="1316" y="0"/>
                </a:cubicBezTo>
                <a:cubicBezTo>
                  <a:pt x="1323" y="0"/>
                  <a:pt x="1335" y="45"/>
                  <a:pt x="1336" y="47"/>
                </a:cubicBezTo>
                <a:cubicBezTo>
                  <a:pt x="1350" y="76"/>
                  <a:pt x="1353" y="73"/>
                  <a:pt x="1378" y="90"/>
                </a:cubicBezTo>
                <a:cubicBezTo>
                  <a:pt x="1387" y="87"/>
                  <a:pt x="1395" y="78"/>
                  <a:pt x="1404" y="81"/>
                </a:cubicBezTo>
                <a:cubicBezTo>
                  <a:pt x="1423" y="87"/>
                  <a:pt x="1437" y="106"/>
                  <a:pt x="1455" y="115"/>
                </a:cubicBezTo>
                <a:cubicBezTo>
                  <a:pt x="1484" y="129"/>
                  <a:pt x="1508" y="147"/>
                  <a:pt x="1539" y="157"/>
                </a:cubicBezTo>
                <a:cubicBezTo>
                  <a:pt x="1573" y="154"/>
                  <a:pt x="1608" y="156"/>
                  <a:pt x="1641" y="149"/>
                </a:cubicBezTo>
                <a:cubicBezTo>
                  <a:pt x="1664" y="144"/>
                  <a:pt x="1705" y="94"/>
                  <a:pt x="1743" y="81"/>
                </a:cubicBezTo>
                <a:cubicBezTo>
                  <a:pt x="1806" y="104"/>
                  <a:pt x="1886" y="104"/>
                  <a:pt x="1954" y="115"/>
                </a:cubicBezTo>
                <a:cubicBezTo>
                  <a:pt x="1987" y="126"/>
                  <a:pt x="2025" y="117"/>
                  <a:pt x="2056" y="132"/>
                </a:cubicBezTo>
                <a:cubicBezTo>
                  <a:pt x="2074" y="141"/>
                  <a:pt x="2062" y="174"/>
                  <a:pt x="2073" y="191"/>
                </a:cubicBezTo>
                <a:cubicBezTo>
                  <a:pt x="2090" y="218"/>
                  <a:pt x="2104" y="220"/>
                  <a:pt x="2132" y="234"/>
                </a:cubicBezTo>
                <a:cubicBezTo>
                  <a:pt x="2152" y="263"/>
                  <a:pt x="2157" y="284"/>
                  <a:pt x="2166" y="318"/>
                </a:cubicBezTo>
                <a:cubicBezTo>
                  <a:pt x="2169" y="329"/>
                  <a:pt x="2166" y="344"/>
                  <a:pt x="2175" y="352"/>
                </a:cubicBezTo>
                <a:cubicBezTo>
                  <a:pt x="2186" y="361"/>
                  <a:pt x="2203" y="358"/>
                  <a:pt x="2217" y="361"/>
                </a:cubicBezTo>
                <a:cubicBezTo>
                  <a:pt x="2275" y="419"/>
                  <a:pt x="2254" y="392"/>
                  <a:pt x="2285" y="437"/>
                </a:cubicBezTo>
                <a:cubicBezTo>
                  <a:pt x="2304" y="498"/>
                  <a:pt x="2285" y="432"/>
                  <a:pt x="2302" y="556"/>
                </a:cubicBezTo>
                <a:cubicBezTo>
                  <a:pt x="2316" y="663"/>
                  <a:pt x="2391" y="670"/>
                  <a:pt x="2480" y="691"/>
                </a:cubicBezTo>
                <a:cubicBezTo>
                  <a:pt x="2503" y="760"/>
                  <a:pt x="2498" y="766"/>
                  <a:pt x="2573" y="784"/>
                </a:cubicBezTo>
                <a:cubicBezTo>
                  <a:pt x="2613" y="845"/>
                  <a:pt x="2602" y="815"/>
                  <a:pt x="2615" y="869"/>
                </a:cubicBezTo>
                <a:cubicBezTo>
                  <a:pt x="2609" y="934"/>
                  <a:pt x="2604" y="964"/>
                  <a:pt x="2590" y="1021"/>
                </a:cubicBezTo>
                <a:cubicBezTo>
                  <a:pt x="2591" y="1030"/>
                  <a:pt x="2603" y="1185"/>
                  <a:pt x="2607" y="1191"/>
                </a:cubicBezTo>
                <a:cubicBezTo>
                  <a:pt x="2613" y="1201"/>
                  <a:pt x="2630" y="1185"/>
                  <a:pt x="2641" y="1182"/>
                </a:cubicBezTo>
                <a:cubicBezTo>
                  <a:pt x="2666" y="1185"/>
                  <a:pt x="2693" y="1181"/>
                  <a:pt x="2717" y="1191"/>
                </a:cubicBezTo>
                <a:cubicBezTo>
                  <a:pt x="2725" y="1194"/>
                  <a:pt x="2722" y="1208"/>
                  <a:pt x="2725" y="1216"/>
                </a:cubicBezTo>
                <a:cubicBezTo>
                  <a:pt x="2737" y="1245"/>
                  <a:pt x="2743" y="1251"/>
                  <a:pt x="2759" y="1276"/>
                </a:cubicBezTo>
                <a:cubicBezTo>
                  <a:pt x="2766" y="1322"/>
                  <a:pt x="2767" y="1356"/>
                  <a:pt x="2793" y="1394"/>
                </a:cubicBezTo>
                <a:cubicBezTo>
                  <a:pt x="2831" y="1519"/>
                  <a:pt x="2814" y="1452"/>
                  <a:pt x="2793" y="1741"/>
                </a:cubicBezTo>
                <a:cubicBezTo>
                  <a:pt x="2791" y="1762"/>
                  <a:pt x="2705" y="1831"/>
                  <a:pt x="2700" y="1835"/>
                </a:cubicBezTo>
                <a:cubicBezTo>
                  <a:pt x="2683" y="1852"/>
                  <a:pt x="2649" y="1885"/>
                  <a:pt x="2649" y="1885"/>
                </a:cubicBezTo>
                <a:cubicBezTo>
                  <a:pt x="2638" y="1920"/>
                  <a:pt x="2619" y="1956"/>
                  <a:pt x="2598" y="1987"/>
                </a:cubicBezTo>
                <a:cubicBezTo>
                  <a:pt x="2595" y="1995"/>
                  <a:pt x="2586" y="2004"/>
                  <a:pt x="2590" y="2012"/>
                </a:cubicBezTo>
                <a:cubicBezTo>
                  <a:pt x="2594" y="2020"/>
                  <a:pt x="2606" y="2019"/>
                  <a:pt x="2615" y="2021"/>
                </a:cubicBezTo>
                <a:cubicBezTo>
                  <a:pt x="2632" y="2025"/>
                  <a:pt x="2649" y="2026"/>
                  <a:pt x="2666" y="2029"/>
                </a:cubicBezTo>
                <a:cubicBezTo>
                  <a:pt x="2690" y="2078"/>
                  <a:pt x="2696" y="2094"/>
                  <a:pt x="2666" y="2140"/>
                </a:cubicBezTo>
                <a:cubicBezTo>
                  <a:pt x="2656" y="2232"/>
                  <a:pt x="2656" y="2209"/>
                  <a:pt x="2632" y="2275"/>
                </a:cubicBezTo>
                <a:cubicBezTo>
                  <a:pt x="2657" y="2284"/>
                  <a:pt x="2708" y="2300"/>
                  <a:pt x="2708" y="2300"/>
                </a:cubicBezTo>
                <a:cubicBezTo>
                  <a:pt x="2711" y="2309"/>
                  <a:pt x="2716" y="2317"/>
                  <a:pt x="2717" y="2326"/>
                </a:cubicBezTo>
                <a:cubicBezTo>
                  <a:pt x="2737" y="2464"/>
                  <a:pt x="2683" y="2421"/>
                  <a:pt x="2861" y="2411"/>
                </a:cubicBezTo>
                <a:cubicBezTo>
                  <a:pt x="2894" y="2402"/>
                  <a:pt x="2917" y="2396"/>
                  <a:pt x="2945" y="2377"/>
                </a:cubicBezTo>
                <a:cubicBezTo>
                  <a:pt x="2951" y="2368"/>
                  <a:pt x="2955" y="2358"/>
                  <a:pt x="2962" y="2351"/>
                </a:cubicBezTo>
                <a:cubicBezTo>
                  <a:pt x="2969" y="2344"/>
                  <a:pt x="2983" y="2325"/>
                  <a:pt x="2988" y="2334"/>
                </a:cubicBezTo>
                <a:cubicBezTo>
                  <a:pt x="3015" y="2388"/>
                  <a:pt x="2939" y="2409"/>
                  <a:pt x="2912" y="2428"/>
                </a:cubicBezTo>
                <a:cubicBezTo>
                  <a:pt x="2902" y="2435"/>
                  <a:pt x="2877" y="2467"/>
                  <a:pt x="2861" y="2470"/>
                </a:cubicBezTo>
                <a:cubicBezTo>
                  <a:pt x="2828" y="2477"/>
                  <a:pt x="2793" y="2475"/>
                  <a:pt x="2759" y="2478"/>
                </a:cubicBezTo>
                <a:cubicBezTo>
                  <a:pt x="2833" y="2503"/>
                  <a:pt x="2910" y="2521"/>
                  <a:pt x="2988" y="2521"/>
                </a:cubicBezTo>
                <a:lnTo>
                  <a:pt x="2994" y="3629"/>
                </a:lnTo>
                <a:lnTo>
                  <a:pt x="0" y="3629"/>
                </a:lnTo>
                <a:close/>
              </a:path>
            </a:pathLst>
          </a:custGeom>
          <a:blipFill dpi="0" rotWithShape="1">
            <a:blip r:embed="rId3">
              <a:lum bright="-6000"/>
              <a:alphaModFix amt="73000"/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</p:spTree>
  </p:cSld>
  <p:clrMapOvr>
    <a:masterClrMapping/>
  </p:clrMapOvr>
  <p:transition spd="med" advClick="0" advTm="4000">
    <p:dissolv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escale1024d">
            <a:extLst>
              <a:ext uri="{FF2B5EF4-FFF2-40B4-BE49-F238E27FC236}">
                <a16:creationId xmlns:a16="http://schemas.microsoft.com/office/drawing/2014/main" id="{3501426A-E6A2-45AE-BCBD-A8ACDCA5E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217026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diamond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8" descr="1172850-Gorges_du_Verdon-Provence_Alpes_Cote_dAzur">
            <a:extLst>
              <a:ext uri="{FF2B5EF4-FFF2-40B4-BE49-F238E27FC236}">
                <a16:creationId xmlns:a16="http://schemas.microsoft.com/office/drawing/2014/main" id="{1C36D83D-7F83-488A-BFCA-DEECF3FCA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288463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plus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DBFBDDB1-5CC2-40C3-8C76-E7CB92D84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6083" name="Image 2" descr="HPIM0084[1].jpg">
            <a:extLst>
              <a:ext uri="{FF2B5EF4-FFF2-40B4-BE49-F238E27FC236}">
                <a16:creationId xmlns:a16="http://schemas.microsoft.com/office/drawing/2014/main" id="{AC031008-AC02-41F6-8F67-706E70BE2C03}"/>
              </a:ext>
            </a:extLst>
          </p:cNvPr>
          <p:cNvPicPr>
            <a:picLocks noChangeAspect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6513" y="-57150"/>
            <a:ext cx="8929688" cy="6942138"/>
          </a:xfrm>
          <a:noFill/>
        </p:spPr>
      </p:pic>
    </p:spTree>
  </p:cSld>
  <p:clrMapOvr>
    <a:masterClrMapping/>
  </p:clrMapOvr>
  <p:transition spd="med" advClick="0" advTm="4000">
    <p:split dir="in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6" descr="cour1024">
            <a:extLst>
              <a:ext uri="{FF2B5EF4-FFF2-40B4-BE49-F238E27FC236}">
                <a16:creationId xmlns:a16="http://schemas.microsoft.com/office/drawing/2014/main" id="{7604A55E-F313-492B-B486-C15C2F7758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12700"/>
            <a:ext cx="9217026" cy="6881813"/>
          </a:xfrm>
          <a:prstGeom prst="rect">
            <a:avLst/>
          </a:prstGeom>
          <a:solidFill>
            <a:srgbClr val="FF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5" name="WordArt 7">
            <a:extLst>
              <a:ext uri="{FF2B5EF4-FFF2-40B4-BE49-F238E27FC236}">
                <a16:creationId xmlns:a16="http://schemas.microsoft.com/office/drawing/2014/main" id="{29039E42-43A3-4E58-9B6D-616D1DC4988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-1189038" y="981075"/>
            <a:ext cx="8353426" cy="3095625"/>
          </a:xfrm>
          <a:prstGeom prst="rect">
            <a:avLst/>
          </a:prstGeom>
        </p:spPr>
        <p:txBody>
          <a:bodyPr wrap="none" fromWordArt="1">
            <a:prstTxWarp prst="textChevronInverted">
              <a:avLst>
                <a:gd name="adj" fmla="val 75000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fr-FR" sz="6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Monotype Corsiva" panose="03010101010201010101" pitchFamily="66" charset="0"/>
              </a:rPr>
              <a:t>  FIN</a:t>
            </a:r>
          </a:p>
        </p:txBody>
      </p:sp>
      <p:sp>
        <p:nvSpPr>
          <p:cNvPr id="47108" name="AutoShape 10" descr="DSCN2162">
            <a:extLst>
              <a:ext uri="{FF2B5EF4-FFF2-40B4-BE49-F238E27FC236}">
                <a16:creationId xmlns:a16="http://schemas.microsoft.com/office/drawing/2014/main" id="{D6485EDA-B45B-4A0B-945C-907524CDCD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5661025"/>
            <a:ext cx="2305050" cy="1257300"/>
          </a:xfrm>
          <a:prstGeom prst="ribbon2">
            <a:avLst>
              <a:gd name="adj1" fmla="val 12500"/>
              <a:gd name="adj2" fmla="val 50000"/>
            </a:avLst>
          </a:prstGeom>
          <a:blipFill dpi="0" rotWithShape="0">
            <a:blip r:embed="rId3">
              <a:alphaModFix amt="64000"/>
            </a:blip>
            <a:srcRect/>
            <a:stretch>
              <a:fillRect/>
            </a:stretch>
          </a:blipFill>
          <a:ln w="9525">
            <a:pattFill prst="horzBrick">
              <a:fgClr>
                <a:srgbClr val="339966"/>
              </a:fgClr>
              <a:bgClr>
                <a:srgbClr val="FFFFFF"/>
              </a:bgClr>
            </a:patt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4000">
                <a:solidFill>
                  <a:schemeClr val="hlink"/>
                </a:solidFill>
                <a:latin typeface="BalanineSerial" pitchFamily="2" charset="0"/>
              </a:rPr>
              <a:t>Mireille</a:t>
            </a:r>
          </a:p>
        </p:txBody>
      </p:sp>
    </p:spTree>
  </p:cSld>
  <p:clrMapOvr>
    <a:masterClrMapping/>
  </p:clrMapOvr>
  <p:transition spd="med" advClick="0" advTm="1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une petite français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une_petite_francaise</Template>
  <TotalTime>2</TotalTime>
  <Words>8</Words>
  <Application>Microsoft Office PowerPoint</Application>
  <PresentationFormat>Affichage à l'écran (4:3)</PresentationFormat>
  <Paragraphs>4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9" baseType="lpstr">
      <vt:lpstr>Arial</vt:lpstr>
      <vt:lpstr>Calibri</vt:lpstr>
      <vt:lpstr>Black Chancery</vt:lpstr>
      <vt:lpstr>BalanineSerial</vt:lpstr>
      <vt:lpstr>une petite française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>chanson</dc:subject>
  <dc:creator>33647896083</dc:creator>
  <cp:keywords>mimi</cp:keywords>
  <cp:lastModifiedBy>33647896083</cp:lastModifiedBy>
  <cp:revision>1</cp:revision>
  <dcterms:created xsi:type="dcterms:W3CDTF">2020-12-16T09:16:55Z</dcterms:created>
  <dcterms:modified xsi:type="dcterms:W3CDTF">2020-12-16T09:19:09Z</dcterms:modified>
  <cp:category>chanson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64440492-4C8B-11D1-8B70-080036B11A03}" pid="4">
    <vt:lpwstr>net</vt:lpwstr>
  </property>
</Properties>
</file>