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83" r:id="rId2"/>
    <p:sldId id="256" r:id="rId3"/>
    <p:sldId id="280" r:id="rId4"/>
    <p:sldId id="279" r:id="rId5"/>
    <p:sldId id="278" r:id="rId6"/>
    <p:sldId id="260" r:id="rId7"/>
    <p:sldId id="269" r:id="rId8"/>
    <p:sldId id="268" r:id="rId9"/>
    <p:sldId id="267" r:id="rId10"/>
    <p:sldId id="266" r:id="rId11"/>
    <p:sldId id="265" r:id="rId12"/>
    <p:sldId id="264" r:id="rId13"/>
    <p:sldId id="263" r:id="rId14"/>
    <p:sldId id="262" r:id="rId15"/>
    <p:sldId id="261" r:id="rId16"/>
    <p:sldId id="258" r:id="rId17"/>
    <p:sldId id="270" r:id="rId18"/>
    <p:sldId id="276" r:id="rId19"/>
    <p:sldId id="275" r:id="rId20"/>
    <p:sldId id="274" r:id="rId21"/>
    <p:sldId id="273" r:id="rId22"/>
    <p:sldId id="272" r:id="rId23"/>
    <p:sldId id="257" r:id="rId24"/>
    <p:sldId id="277" r:id="rId25"/>
    <p:sldId id="271" r:id="rId26"/>
    <p:sldId id="282" r:id="rId27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FF"/>
    <a:srgbClr val="996633"/>
    <a:srgbClr val="FFCCFF"/>
    <a:srgbClr val="FF0066"/>
    <a:srgbClr val="660033"/>
    <a:srgbClr val="9999FF"/>
    <a:srgbClr val="CCFF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40" d="100"/>
          <a:sy n="40" d="100"/>
        </p:scale>
        <p:origin x="-1302" y="-5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re 7"/>
          <p:cNvSpPr>
            <a:spLocks noGrp="1"/>
          </p:cNvSpPr>
          <p:nvPr>
            <p:ph type="ctrTitle"/>
          </p:nvPr>
        </p:nvSpPr>
        <p:spPr>
          <a:xfrm>
            <a:off x="422029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28" name="Espace réservé de la date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1435A-9E4D-48AE-BEEC-B3F26A7B9DBE}" type="datetimeFigureOut">
              <a:rPr lang="fr-FR" smtClean="0"/>
              <a:pPr/>
              <a:t>20/01/2012</a:t>
            </a:fld>
            <a:endParaRPr lang="fr-FR" dirty="0"/>
          </a:p>
        </p:txBody>
      </p:sp>
      <p:sp>
        <p:nvSpPr>
          <p:cNvPr id="17" name="Espace réservé du pied de page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29" name="Espace réservé du numéro de diapositive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2636D-BBAC-4162-A2C5-56BB46F10019}" type="slidenum">
              <a:rPr lang="fr-FR" smtClean="0"/>
              <a:pPr/>
              <a:t>‹N°›</a:t>
            </a:fld>
            <a:endParaRPr lang="fr-FR" dirty="0"/>
          </a:p>
        </p:txBody>
      </p:sp>
      <p:sp>
        <p:nvSpPr>
          <p:cNvPr id="9" name="Sous-titre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fr-FR" smtClean="0"/>
              <a:t>Cliquez pour modifier le style des sous-titres du masque</a:t>
            </a:r>
            <a:endParaRPr kumimoji="0" lang="en-US"/>
          </a:p>
        </p:txBody>
      </p:sp>
    </p:spTree>
  </p:cSld>
  <p:clrMapOvr>
    <a:masterClrMapping/>
  </p:clrMapOvr>
  <p:transition spd="med" advTm="12000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1435A-9E4D-48AE-BEEC-B3F26A7B9DBE}" type="datetimeFigureOut">
              <a:rPr lang="fr-FR" smtClean="0"/>
              <a:pPr/>
              <a:t>20/01/2012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2636D-BBAC-4162-A2C5-56BB46F10019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 spd="med" advTm="12000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1600200" y="2507787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1435A-9E4D-48AE-BEEC-B3F26A7B9DBE}" type="datetimeFigureOut">
              <a:rPr lang="fr-FR" smtClean="0"/>
              <a:pPr/>
              <a:t>20/01/2012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7924800" y="6416676"/>
            <a:ext cx="762000" cy="365125"/>
          </a:xfrm>
        </p:spPr>
        <p:txBody>
          <a:bodyPr/>
          <a:lstStyle/>
          <a:p>
            <a:fld id="{2F72636D-BBAC-4162-A2C5-56BB46F10019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 advTm="12000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1435A-9E4D-48AE-BEEC-B3F26A7B9DBE}" type="datetimeFigureOut">
              <a:rPr lang="fr-FR" smtClean="0"/>
              <a:pPr/>
              <a:t>20/01/2012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2636D-BBAC-4162-A2C5-56BB46F10019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 spd="med" advTm="12000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3"/>
          </p:nvPr>
        </p:nvSpPr>
        <p:spPr>
          <a:xfrm>
            <a:off x="4645026" y="1535113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2"/>
          </p:nvPr>
        </p:nvSpPr>
        <p:spPr>
          <a:xfrm>
            <a:off x="457201" y="2362201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6" y="2362201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1435A-9E4D-48AE-BEEC-B3F26A7B9DBE}" type="datetimeFigureOut">
              <a:rPr lang="fr-FR" smtClean="0"/>
              <a:pPr/>
              <a:t>20/01/2012</a:t>
            </a:fld>
            <a:endParaRPr lang="fr-FR" dirty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2636D-BBAC-4162-A2C5-56BB46F10019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 spd="med" advTm="12000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1435A-9E4D-48AE-BEEC-B3F26A7B9DBE}" type="datetimeFigureOut">
              <a:rPr lang="fr-FR" smtClean="0"/>
              <a:pPr/>
              <a:t>20/01/2012</a:t>
            </a:fld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2636D-BBAC-4162-A2C5-56BB46F10019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 spd="med" advTm="12000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1435A-9E4D-48AE-BEEC-B3F26A7B9DBE}" type="datetimeFigureOut">
              <a:rPr lang="fr-FR" smtClean="0"/>
              <a:pPr/>
              <a:t>20/01/2012</a:t>
            </a:fld>
            <a:endParaRPr lang="fr-FR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2636D-BBAC-4162-A2C5-56BB46F10019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 spd="med" advTm="12000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2"/>
          </p:nvPr>
        </p:nvSpPr>
        <p:spPr>
          <a:xfrm>
            <a:off x="457201" y="1524001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1"/>
          </p:nvPr>
        </p:nvSpPr>
        <p:spPr>
          <a:xfrm>
            <a:off x="3575050" y="273051"/>
            <a:ext cx="5111751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1435A-9E4D-48AE-BEEC-B3F26A7B9DBE}" type="datetimeFigureOut">
              <a:rPr lang="fr-FR" smtClean="0"/>
              <a:pPr/>
              <a:t>20/01/2012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2636D-BBAC-4162-A2C5-56BB46F10019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 spd="med" advTm="12000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fr-FR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Cliquez sur l'icône pour ajouter une image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1435A-9E4D-48AE-BEEC-B3F26A7B9DBE}" type="datetimeFigureOut">
              <a:rPr lang="fr-FR" smtClean="0"/>
              <a:pPr/>
              <a:t>20/01/2012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2636D-BBAC-4162-A2C5-56BB46F10019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 spd="med" advTm="12000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1435A-9E4D-48AE-BEEC-B3F26A7B9DBE}" type="datetimeFigureOut">
              <a:rPr lang="fr-FR" smtClean="0"/>
              <a:pPr/>
              <a:t>20/01/2012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2636D-BBAC-4162-A2C5-56BB46F10019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 spd="med" advTm="12000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1435A-9E4D-48AE-BEEC-B3F26A7B9DBE}" type="datetimeFigureOut">
              <a:rPr lang="fr-FR" smtClean="0"/>
              <a:pPr/>
              <a:t>20/01/2012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2636D-BBAC-4162-A2C5-56BB46F10019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 spd="med" advTm="12000"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Espace réservé du titre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13" name="Espace réservé du texte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  <a:p>
            <a:pPr lvl="1" eaLnBrk="1" latinLnBrk="0" hangingPunct="1"/>
            <a:r>
              <a:rPr kumimoji="0" lang="fr-FR" smtClean="0"/>
              <a:t>Deuxième niveau</a:t>
            </a:r>
          </a:p>
          <a:p>
            <a:pPr lvl="2" eaLnBrk="1" latinLnBrk="0" hangingPunct="1"/>
            <a:r>
              <a:rPr kumimoji="0" lang="fr-FR" smtClean="0"/>
              <a:t>Troisième niveau</a:t>
            </a:r>
          </a:p>
          <a:p>
            <a:pPr lvl="3" eaLnBrk="1" latinLnBrk="0" hangingPunct="1"/>
            <a:r>
              <a:rPr kumimoji="0" lang="fr-FR" smtClean="0"/>
              <a:t>Quatrième niveau</a:t>
            </a:r>
          </a:p>
          <a:p>
            <a:pPr lvl="4" eaLnBrk="1" latinLnBrk="0" hangingPunct="1"/>
            <a:r>
              <a:rPr kumimoji="0" lang="fr-FR" smtClean="0"/>
              <a:t>Cinquième niveau</a:t>
            </a:r>
            <a:endParaRPr kumimoji="0" lang="en-US"/>
          </a:p>
        </p:txBody>
      </p:sp>
      <p:sp>
        <p:nvSpPr>
          <p:cNvPr id="14" name="Espace réservé de la date 13"/>
          <p:cNvSpPr>
            <a:spLocks noGrp="1"/>
          </p:cNvSpPr>
          <p:nvPr>
            <p:ph type="dt" sz="half" idx="2"/>
          </p:nvPr>
        </p:nvSpPr>
        <p:spPr>
          <a:xfrm>
            <a:off x="457200" y="6416676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C511435A-9E4D-48AE-BEEC-B3F26A7B9DBE}" type="datetimeFigureOut">
              <a:rPr lang="fr-FR" smtClean="0"/>
              <a:pPr/>
              <a:t>20/01/2012</a:t>
            </a:fld>
            <a:endParaRPr lang="fr-FR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3"/>
          </p:nvPr>
        </p:nvSpPr>
        <p:spPr>
          <a:xfrm>
            <a:off x="3124200" y="6416676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fr-FR" dirty="0"/>
          </a:p>
        </p:txBody>
      </p:sp>
      <p:sp>
        <p:nvSpPr>
          <p:cNvPr id="23" name="Espace réservé du numéro de diapositive 22"/>
          <p:cNvSpPr>
            <a:spLocks noGrp="1"/>
          </p:cNvSpPr>
          <p:nvPr>
            <p:ph type="sldNum" sz="quarter" idx="4"/>
          </p:nvPr>
        </p:nvSpPr>
        <p:spPr>
          <a:xfrm>
            <a:off x="7924800" y="6416676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2F72636D-BBAC-4162-A2C5-56BB46F10019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ransition spd="med" advTm="12000">
    <p:circle/>
  </p:transition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guenael.centerblog.net/rub-michel-sardou-17.html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hyperlink" Target="http://guenael.centerblog.net/rub-michel-sardou-12.html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gif"/><Relationship Id="rId5" Type="http://schemas.openxmlformats.org/officeDocument/2006/relationships/image" Target="../media/image30.gif"/><Relationship Id="rId4" Type="http://schemas.openxmlformats.org/officeDocument/2006/relationships/hyperlink" Target="http://cycys.centerblog.net/rub-dollz-5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michel sardou                              chevaux">
            <a:hlinkClick r:id="rId3" tooltip="Agrandir l'image de guenael.centerblog.net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56104" cy="6858000"/>
          </a:xfrm>
          <a:prstGeom prst="rect">
            <a:avLst/>
          </a:prstGeom>
          <a:noFill/>
        </p:spPr>
      </p:pic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485804" y="785794"/>
            <a:ext cx="8229600" cy="4829196"/>
          </a:xfrm>
        </p:spPr>
        <p:txBody>
          <a:bodyPr>
            <a:normAutofit fontScale="90000"/>
          </a:bodyPr>
          <a:lstStyle/>
          <a:p>
            <a:r>
              <a:rPr lang="fr-FR" dirty="0" smtClean="0">
                <a:blipFill>
                  <a:blip r:embed="rId5"/>
                  <a:stretch>
                    <a:fillRect/>
                  </a:stretch>
                </a:blipFill>
              </a:rPr>
              <a:t>Belles  images</a:t>
            </a:r>
            <a:br>
              <a:rPr lang="fr-FR" dirty="0" smtClean="0">
                <a:blipFill>
                  <a:blip r:embed="rId5"/>
                  <a:stretch>
                    <a:fillRect/>
                  </a:stretch>
                </a:blipFill>
              </a:rPr>
            </a:br>
            <a:r>
              <a:rPr lang="fr-FR" dirty="0" smtClean="0">
                <a:blipFill>
                  <a:blip r:embed="rId5"/>
                  <a:stretch>
                    <a:fillRect/>
                  </a:stretch>
                </a:blipFill>
              </a:rPr>
              <a:t>et</a:t>
            </a:r>
            <a:br>
              <a:rPr lang="fr-FR" dirty="0" smtClean="0">
                <a:blipFill>
                  <a:blip r:embed="rId5"/>
                  <a:stretch>
                    <a:fillRect/>
                  </a:stretch>
                </a:blipFill>
              </a:rPr>
            </a:br>
            <a:r>
              <a:rPr lang="fr-FR" dirty="0" smtClean="0">
                <a:blipFill>
                  <a:blip r:embed="rId5"/>
                  <a:stretch>
                    <a:fillRect/>
                  </a:stretch>
                </a:blipFill>
              </a:rPr>
              <a:t>citations</a:t>
            </a:r>
            <a:br>
              <a:rPr lang="fr-FR" dirty="0" smtClean="0">
                <a:blipFill>
                  <a:blip r:embed="rId5"/>
                  <a:stretch>
                    <a:fillRect/>
                  </a:stretch>
                </a:blipFill>
              </a:rPr>
            </a:br>
            <a:r>
              <a:rPr lang="fr-FR" dirty="0" smtClean="0">
                <a:blipFill>
                  <a:blip r:embed="rId5"/>
                  <a:stretch>
                    <a:fillRect/>
                  </a:stretch>
                </a:blipFill>
              </a:rPr>
              <a:t>sur l’amitié(e)</a:t>
            </a:r>
            <a:br>
              <a:rPr lang="fr-FR" dirty="0" smtClean="0">
                <a:blipFill>
                  <a:blip r:embed="rId5"/>
                  <a:stretch>
                    <a:fillRect/>
                  </a:stretch>
                </a:blipFill>
              </a:rPr>
            </a:br>
            <a:r>
              <a:rPr lang="fr-FR" dirty="0" smtClean="0">
                <a:blipFill>
                  <a:blip r:embed="rId5"/>
                  <a:stretch>
                    <a:fillRect/>
                  </a:stretch>
                </a:blipFill>
              </a:rPr>
              <a:t/>
            </a:r>
            <a:br>
              <a:rPr lang="fr-FR" dirty="0" smtClean="0">
                <a:blipFill>
                  <a:blip r:embed="rId5"/>
                  <a:stretch>
                    <a:fillRect/>
                  </a:stretch>
                </a:blipFill>
              </a:rPr>
            </a:br>
            <a:r>
              <a:rPr lang="fr-FR" dirty="0" smtClean="0">
                <a:blipFill>
                  <a:blip r:embed="rId5"/>
                  <a:stretch>
                    <a:fillRect/>
                  </a:stretch>
                </a:blipFill>
              </a:rPr>
              <a:t>Une Femme extraordinaire</a:t>
            </a:r>
            <a:endParaRPr lang="fr-FR" dirty="0">
              <a:blipFill>
                <a:blip r:embed="rId5"/>
                <a:stretch>
                  <a:fillRect/>
                </a:stretch>
              </a:blipFill>
            </a:endParaRPr>
          </a:p>
        </p:txBody>
      </p:sp>
    </p:spTree>
  </p:cSld>
  <p:clrMapOvr>
    <a:masterClrMapping/>
  </p:clrMapOvr>
  <p:transition spd="med" advTm="12000">
    <p:circle/>
    <p:sndAc>
      <p:stSnd>
        <p:snd r:embed="rId2" name="13 Une femme extraordinair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duotone>
              <a:schemeClr val="bg2">
                <a:shade val="3000"/>
                <a:satMod val="110000"/>
              </a:schemeClr>
              <a:schemeClr val="bg2">
                <a:tint val="60000"/>
                <a:satMod val="425000"/>
              </a:schemeClr>
            </a:duotone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14" name="Picture 10" descr="C:\Documents and Settings\Administrateur\Mes documents\Mes images\Nouveau dossier (3)\4.jpg"/>
          <p:cNvPicPr>
            <a:picLocks noChangeAspect="1" noChangeArrowheads="1"/>
          </p:cNvPicPr>
          <p:nvPr/>
        </p:nvPicPr>
        <p:blipFill>
          <a:blip r:embed="rId3"/>
          <a:srcRect l="20558" t="6730" b="37981"/>
          <a:stretch>
            <a:fillRect/>
          </a:stretch>
        </p:blipFill>
        <p:spPr bwMode="auto">
          <a:xfrm>
            <a:off x="1" y="0"/>
            <a:ext cx="9151857" cy="6858000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0" y="1"/>
            <a:ext cx="91440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 smtClean="0">
                <a:solidFill>
                  <a:srgbClr val="FF0066"/>
                </a:solidFill>
                <a:latin typeface="Vladimir Script" pitchFamily="66" charset="0"/>
              </a:rPr>
              <a:t>Sur vingt amis, dix-neuf disent de vous du mal, et le vingtième, qui en dit du bien, le dit mal."</a:t>
            </a:r>
            <a:endParaRPr lang="fr-FR" sz="4000" b="1" dirty="0">
              <a:solidFill>
                <a:srgbClr val="FF0066"/>
              </a:solidFill>
              <a:latin typeface="Vladimir Script" pitchFamily="66" charset="0"/>
            </a:endParaRPr>
          </a:p>
        </p:txBody>
      </p:sp>
    </p:spTree>
  </p:cSld>
  <p:clrMapOvr>
    <a:masterClrMapping/>
  </p:clrMapOvr>
  <p:transition spd="med" advTm="12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1" name="Picture 3" descr="C:\Documents and Settings\Administrateur\Mes documents\Mes images\Nouveau dossier (3)\3.jpg"/>
          <p:cNvPicPr>
            <a:picLocks noChangeAspect="1" noChangeArrowheads="1"/>
          </p:cNvPicPr>
          <p:nvPr/>
        </p:nvPicPr>
        <p:blipFill>
          <a:blip r:embed="rId2"/>
          <a:srcRect l="16361"/>
          <a:stretch>
            <a:fillRect/>
          </a:stretch>
        </p:blipFill>
        <p:spPr bwMode="auto">
          <a:xfrm>
            <a:off x="0" y="0"/>
            <a:ext cx="9144000" cy="6855270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0" y="6000769"/>
            <a:ext cx="9144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 smtClean="0">
                <a:solidFill>
                  <a:srgbClr val="CCFF33"/>
                </a:solidFill>
                <a:latin typeface="Yorkshire" pitchFamily="2" charset="0"/>
              </a:rPr>
              <a:t>Toutes les grandeurs de ce monde ne valent pas un bon ami."</a:t>
            </a:r>
            <a:endParaRPr lang="fr-FR" sz="4000" b="1" dirty="0">
              <a:solidFill>
                <a:srgbClr val="CCFF33"/>
              </a:solidFill>
              <a:latin typeface="Yorkshire" pitchFamily="2" charset="0"/>
            </a:endParaRPr>
          </a:p>
        </p:txBody>
      </p:sp>
    </p:spTree>
  </p:cSld>
  <p:clrMapOvr>
    <a:masterClrMapping/>
  </p:clrMapOvr>
  <p:transition spd="med" advTm="12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C:\Documents and Settings\Administrateur\Mes documents\Mes images\Nouveau dossier (3)\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1" y="1"/>
            <a:ext cx="8929719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rgbClr val="00FFFF"/>
                </a:solidFill>
                <a:effectLst/>
                <a:latin typeface="Viner Hand ITC" pitchFamily="66" charset="0"/>
              </a:rPr>
              <a:t>Ce qui est passé a fui ; ce que tu espères est absent ; mais le présent est à toi. </a:t>
            </a:r>
          </a:p>
        </p:txBody>
      </p:sp>
    </p:spTree>
  </p:cSld>
  <p:clrMapOvr>
    <a:masterClrMapping/>
  </p:clrMapOvr>
  <p:transition spd="med" advTm="12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C:\Documents and Settings\Administrateur\Mes documents\Mes images\Nouveau dossier (3)\1.jpg"/>
          <p:cNvPicPr>
            <a:picLocks noChangeAspect="1" noChangeArrowheads="1"/>
          </p:cNvPicPr>
          <p:nvPr/>
        </p:nvPicPr>
        <p:blipFill>
          <a:blip r:embed="rId2"/>
          <a:srcRect l="2423" r="16354" b="21336"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2714613" y="0"/>
            <a:ext cx="614366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dirty="0" smtClean="0">
                <a:solidFill>
                  <a:srgbClr val="660033"/>
                </a:solidFill>
                <a:latin typeface="Champignon" pitchFamily="50" charset="0"/>
              </a:rPr>
              <a:t>"Que sont mes amis devenus,</a:t>
            </a:r>
          </a:p>
          <a:p>
            <a:r>
              <a:rPr lang="fr-FR" sz="6000" dirty="0" smtClean="0">
                <a:solidFill>
                  <a:srgbClr val="660033"/>
                </a:solidFill>
                <a:latin typeface="Champignon" pitchFamily="50" charset="0"/>
              </a:rPr>
              <a:t>Que j'avais de si près tenus</a:t>
            </a:r>
          </a:p>
          <a:p>
            <a:r>
              <a:rPr lang="fr-FR" sz="6000" dirty="0" smtClean="0">
                <a:solidFill>
                  <a:srgbClr val="660033"/>
                </a:solidFill>
                <a:latin typeface="Champignon" pitchFamily="50" charset="0"/>
              </a:rPr>
              <a:t>Et tant aimés !"</a:t>
            </a:r>
            <a:endParaRPr lang="fr-FR" sz="6000" dirty="0">
              <a:solidFill>
                <a:srgbClr val="660033"/>
              </a:solidFill>
              <a:latin typeface="Champignon" pitchFamily="50" charset="0"/>
            </a:endParaRPr>
          </a:p>
        </p:txBody>
      </p:sp>
    </p:spTree>
  </p:cSld>
  <p:clrMapOvr>
    <a:masterClrMapping/>
  </p:clrMapOvr>
  <p:transition spd="med" advTm="12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1" descr="C:\Documents and Settings\Administrateur\Mes documents\Mes images\Nouveau dossier (3)\Image2.jpg"/>
          <p:cNvPicPr>
            <a:picLocks noChangeAspect="1" noChangeArrowheads="1"/>
          </p:cNvPicPr>
          <p:nvPr/>
        </p:nvPicPr>
        <p:blipFill>
          <a:blip r:embed="rId2"/>
          <a:srcRect t="103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0" y="285728"/>
            <a:ext cx="71438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dirty="0" smtClean="0">
                <a:solidFill>
                  <a:srgbClr val="FFFF00"/>
                </a:solidFill>
                <a:latin typeface="Dom" pitchFamily="2" charset="0"/>
              </a:rPr>
              <a:t>"Faites </a:t>
            </a:r>
            <a:r>
              <a:rPr lang="fr-FR" sz="2800" dirty="0" smtClean="0">
                <a:solidFill>
                  <a:srgbClr val="00B0F0"/>
                </a:solidFill>
                <a:latin typeface="Dom" pitchFamily="2" charset="0"/>
              </a:rPr>
              <a:t>vous </a:t>
            </a:r>
            <a:r>
              <a:rPr lang="fr-FR" sz="2800" dirty="0" smtClean="0">
                <a:solidFill>
                  <a:srgbClr val="FFCCFF"/>
                </a:solidFill>
                <a:latin typeface="Dom" pitchFamily="2" charset="0"/>
              </a:rPr>
              <a:t>des </a:t>
            </a:r>
            <a:r>
              <a:rPr lang="fr-FR" sz="2800" dirty="0" smtClean="0">
                <a:solidFill>
                  <a:srgbClr val="92D050"/>
                </a:solidFill>
                <a:latin typeface="Dom" pitchFamily="2" charset="0"/>
              </a:rPr>
              <a:t>amis</a:t>
            </a:r>
            <a:r>
              <a:rPr lang="fr-FR" sz="2800" dirty="0" smtClean="0">
                <a:latin typeface="Dom" pitchFamily="2" charset="0"/>
              </a:rPr>
              <a:t> </a:t>
            </a:r>
            <a:r>
              <a:rPr lang="fr-FR" sz="2800" dirty="0" smtClean="0">
                <a:solidFill>
                  <a:srgbClr val="FF0066"/>
                </a:solidFill>
                <a:latin typeface="Dom" pitchFamily="2" charset="0"/>
              </a:rPr>
              <a:t>prompts</a:t>
            </a:r>
            <a:r>
              <a:rPr lang="fr-FR" sz="2800" dirty="0" smtClean="0">
                <a:latin typeface="Dom" pitchFamily="2" charset="0"/>
              </a:rPr>
              <a:t> </a:t>
            </a:r>
            <a:r>
              <a:rPr lang="fr-FR" sz="2800" dirty="0" smtClean="0">
                <a:solidFill>
                  <a:srgbClr val="7030A0"/>
                </a:solidFill>
                <a:latin typeface="Dom" pitchFamily="2" charset="0"/>
              </a:rPr>
              <a:t>à vous </a:t>
            </a:r>
            <a:r>
              <a:rPr lang="fr-FR" sz="2800" dirty="0" smtClean="0">
                <a:solidFill>
                  <a:srgbClr val="00FFFF"/>
                </a:solidFill>
                <a:latin typeface="Dom" pitchFamily="2" charset="0"/>
              </a:rPr>
              <a:t>censurer."</a:t>
            </a:r>
            <a:endParaRPr lang="fr-FR" sz="2800" dirty="0">
              <a:solidFill>
                <a:srgbClr val="00FFFF"/>
              </a:solidFill>
              <a:latin typeface="Dom" pitchFamily="2" charset="0"/>
            </a:endParaRPr>
          </a:p>
        </p:txBody>
      </p:sp>
    </p:spTree>
  </p:cSld>
  <p:clrMapOvr>
    <a:masterClrMapping/>
  </p:clrMapOvr>
  <p:transition spd="med" advTm="12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0" descr="C:\Documents and Settings\Administrateur\Mes documents\Mes images\Nouveau dossier (3)\Image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68908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0" y="357166"/>
            <a:ext cx="914400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 smtClean="0">
                <a:solidFill>
                  <a:srgbClr val="996633"/>
                </a:solidFill>
                <a:latin typeface="Algerian" pitchFamily="82" charset="0"/>
              </a:rPr>
              <a:t>"Il n'y a pas d'amis, il n'y a que des moments d'amitiés."</a:t>
            </a:r>
            <a:br>
              <a:rPr lang="fr-FR" sz="2400" dirty="0" smtClean="0">
                <a:solidFill>
                  <a:srgbClr val="996633"/>
                </a:solidFill>
                <a:latin typeface="Algerian" pitchFamily="82" charset="0"/>
              </a:rPr>
            </a:br>
            <a:endParaRPr lang="fr-FR" sz="2400" dirty="0">
              <a:solidFill>
                <a:srgbClr val="996633"/>
              </a:solidFill>
              <a:latin typeface="Algerian" pitchFamily="82" charset="0"/>
            </a:endParaRPr>
          </a:p>
        </p:txBody>
      </p:sp>
    </p:spTree>
  </p:cSld>
  <p:clrMapOvr>
    <a:masterClrMapping/>
  </p:clrMapOvr>
  <p:transition spd="med" advTm="12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9" descr="C:\Documents and Settings\Administrateur\Mes documents\Mes images\Nouveau dossier (3)\Image2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02751" cy="6858000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0" y="0"/>
            <a:ext cx="9144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dirty="0" smtClean="0">
                <a:solidFill>
                  <a:srgbClr val="00FFFF"/>
                </a:solidFill>
                <a:latin typeface="BoaScript" pitchFamily="2" charset="0"/>
              </a:rPr>
              <a:t>Avoir beaucoup d'amis, c'est n'avoir pas d'amis."</a:t>
            </a:r>
            <a:br>
              <a:rPr lang="fr-FR" sz="2800" dirty="0" smtClean="0">
                <a:solidFill>
                  <a:srgbClr val="00FFFF"/>
                </a:solidFill>
                <a:latin typeface="BoaScript" pitchFamily="2" charset="0"/>
              </a:rPr>
            </a:br>
            <a:endParaRPr lang="fr-FR" sz="2800" dirty="0">
              <a:solidFill>
                <a:srgbClr val="00FFFF"/>
              </a:solidFill>
              <a:latin typeface="BoaScript" pitchFamily="2" charset="0"/>
            </a:endParaRPr>
          </a:p>
        </p:txBody>
      </p:sp>
    </p:spTree>
  </p:cSld>
  <p:clrMapOvr>
    <a:masterClrMapping/>
  </p:clrMapOvr>
  <p:transition spd="med" advTm="12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8" descr="C:\Documents and Settings\Administrateur\Mes documents\Mes images\Nouveau dossier (3)\Image1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14695" cy="6858000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0" y="357166"/>
            <a:ext cx="91440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dirty="0" smtClean="0">
                <a:solidFill>
                  <a:schemeClr val="accent4">
                    <a:lumMod val="75000"/>
                  </a:schemeClr>
                </a:solidFill>
                <a:latin typeface="CathedralOpen" pitchFamily="2" charset="0"/>
              </a:rPr>
              <a:t>L'amitié ? Elle disparaît quand celui qui est aimé tombe dans le malheur, ou quand celui qui aime devient puissant."</a:t>
            </a:r>
            <a:br>
              <a:rPr lang="fr-FR" sz="2800" dirty="0" smtClean="0">
                <a:solidFill>
                  <a:schemeClr val="accent4">
                    <a:lumMod val="75000"/>
                  </a:schemeClr>
                </a:solidFill>
                <a:latin typeface="CathedralOpen" pitchFamily="2" charset="0"/>
              </a:rPr>
            </a:br>
            <a:endParaRPr lang="fr-FR" sz="2800" dirty="0">
              <a:solidFill>
                <a:schemeClr val="accent4">
                  <a:lumMod val="75000"/>
                </a:schemeClr>
              </a:solidFill>
              <a:latin typeface="CathedralOpen" pitchFamily="2" charset="0"/>
            </a:endParaRPr>
          </a:p>
        </p:txBody>
      </p:sp>
    </p:spTree>
  </p:cSld>
  <p:clrMapOvr>
    <a:masterClrMapping/>
  </p:clrMapOvr>
  <p:transition spd="med" advTm="12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7" descr="C:\Documents and Settings\Administrateur\Mes documents\Mes images\Nouveau dossier (3)\Image1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203340" cy="6858000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285721" y="5572140"/>
            <a:ext cx="842968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 smtClean="0">
                <a:solidFill>
                  <a:srgbClr val="002060"/>
                </a:solidFill>
                <a:latin typeface="Deco-C790" pitchFamily="2" charset="0"/>
              </a:rPr>
              <a:t>"Quelques-uns prennent pour de l'amitié ce qui est de la charité."</a:t>
            </a:r>
            <a:br>
              <a:rPr lang="fr-FR" sz="2400" dirty="0" smtClean="0">
                <a:solidFill>
                  <a:srgbClr val="002060"/>
                </a:solidFill>
                <a:latin typeface="Deco-C790" pitchFamily="2" charset="0"/>
              </a:rPr>
            </a:br>
            <a:endParaRPr lang="fr-FR" sz="2400" dirty="0">
              <a:solidFill>
                <a:srgbClr val="002060"/>
              </a:solidFill>
              <a:latin typeface="Deco-C790" pitchFamily="2" charset="0"/>
            </a:endParaRPr>
          </a:p>
        </p:txBody>
      </p:sp>
    </p:spTree>
  </p:cSld>
  <p:clrMapOvr>
    <a:masterClrMapping/>
  </p:clrMapOvr>
  <p:transition spd="med" advTm="12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6" descr="C:\Documents and Settings\Administrateur\Mes documents\Mes images\Nouveau dossier (3)\Image1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" y="0"/>
            <a:ext cx="9137111" cy="6858000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0" y="5934671"/>
            <a:ext cx="9144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dirty="0" smtClean="0">
                <a:solidFill>
                  <a:srgbClr val="FFFF00"/>
                </a:solidFill>
                <a:latin typeface="Constantia" pitchFamily="18" charset="0"/>
              </a:rPr>
              <a:t>"Les feux de l'amour laissent parfois une cendre d'amitié."</a:t>
            </a:r>
            <a:br>
              <a:rPr lang="fr-FR" sz="2800" dirty="0" smtClean="0">
                <a:solidFill>
                  <a:srgbClr val="FFFF00"/>
                </a:solidFill>
                <a:latin typeface="Constantia" pitchFamily="18" charset="0"/>
              </a:rPr>
            </a:br>
            <a:endParaRPr lang="fr-FR" sz="2800" dirty="0">
              <a:solidFill>
                <a:srgbClr val="FFFF00"/>
              </a:solidFill>
              <a:latin typeface="Constantia" pitchFamily="18" charset="0"/>
            </a:endParaRPr>
          </a:p>
        </p:txBody>
      </p:sp>
    </p:spTree>
  </p:cSld>
  <p:clrMapOvr>
    <a:masterClrMapping/>
  </p:clrMapOvr>
  <p:transition spd="med" advTm="12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5" descr="C:\Documents and Settings\Administrateur\Mes documents\Mes images\Nouveau dossier (3)\Image1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6940682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0" y="1"/>
            <a:ext cx="9144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 smtClean="0">
                <a:latin typeface="DenverSerial-Black" pitchFamily="2" charset="0"/>
              </a:rPr>
              <a:t>"On ne doit jamais juger les gens d'après leur fréquentation, Judas, par exemple, avait des amis irréprochables" </a:t>
            </a:r>
            <a:endParaRPr lang="fr-FR" sz="2400" dirty="0">
              <a:latin typeface="DenverSerial-Black" pitchFamily="2" charset="0"/>
            </a:endParaRPr>
          </a:p>
        </p:txBody>
      </p:sp>
    </p:spTree>
  </p:cSld>
  <p:clrMapOvr>
    <a:masterClrMapping/>
  </p:clrMapOvr>
  <p:transition spd="med" advTm="12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 descr="C:\Documents and Settings\Administrateur\Mes documents\Mes images\Nouveau dossier (3)\Image1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221585" cy="6858000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0" y="0"/>
            <a:ext cx="9144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dirty="0" smtClean="0">
                <a:solidFill>
                  <a:srgbClr val="FFFF00"/>
                </a:solidFill>
                <a:latin typeface="DenverOutline" pitchFamily="2" charset="0"/>
              </a:rPr>
              <a:t>"Voulez-vous comptez mes amis? Empruntez-leur de l'argent."</a:t>
            </a:r>
            <a:endParaRPr lang="fr-FR" sz="2800" dirty="0">
              <a:solidFill>
                <a:srgbClr val="FFFF00"/>
              </a:solidFill>
              <a:latin typeface="DenverOutline" pitchFamily="2" charset="0"/>
            </a:endParaRPr>
          </a:p>
        </p:txBody>
      </p:sp>
    </p:spTree>
  </p:cSld>
  <p:clrMapOvr>
    <a:masterClrMapping/>
  </p:clrMapOvr>
  <p:transition spd="med" advTm="8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3" descr="C:\Documents and Settings\Administrateur\Mes documents\Mes images\Nouveau dossier (3)\Image1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" y="0"/>
            <a:ext cx="9129921" cy="6858000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0" y="0"/>
            <a:ext cx="9144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 smtClean="0">
                <a:latin typeface="GE Twill Script" pitchFamily="18" charset="0"/>
              </a:rPr>
              <a:t>"La moitié d'un ami, c'est la moitié d'un traître."</a:t>
            </a:r>
            <a:endParaRPr lang="fr-FR" sz="4000" b="1" dirty="0">
              <a:latin typeface="GE Twill Script" pitchFamily="18" charset="0"/>
            </a:endParaRPr>
          </a:p>
        </p:txBody>
      </p:sp>
    </p:spTree>
  </p:cSld>
  <p:clrMapOvr>
    <a:masterClrMapping/>
  </p:clrMapOvr>
  <p:transition spd="med" advTm="12000">
    <p:circle/>
    <p:sndAc>
      <p:stSnd>
        <p:snd r:embed="rId2" name="13 Une femme extraordinair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2" descr="C:\Documents and Settings\Administrateur\Mes documents\Mes images\Nouveau dossier (3)\Image1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6859467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0" y="0"/>
            <a:ext cx="9144000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 smtClean="0">
                <a:solidFill>
                  <a:srgbClr val="FF0066"/>
                </a:solidFill>
                <a:latin typeface="DuCahier xp" pitchFamily="66" charset="0"/>
              </a:rPr>
              <a:t>"Les amis font toujours plaisir ; si ce n'est pas quand ils arrivent, c'est quand il partent."</a:t>
            </a:r>
            <a:endParaRPr lang="fr-FR" sz="4400" b="1" dirty="0">
              <a:solidFill>
                <a:srgbClr val="FF0066"/>
              </a:solidFill>
              <a:latin typeface="DuCahier xp" pitchFamily="66" charset="0"/>
            </a:endParaRPr>
          </a:p>
        </p:txBody>
      </p:sp>
    </p:spTree>
  </p:cSld>
  <p:clrMapOvr>
    <a:masterClrMapping/>
  </p:clrMapOvr>
  <p:transition spd="med" advTm="12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1" descr="C:\Documents and Settings\Administrateur\Mes documents\Mes images\Nouveau dossier (3)\Image1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4524" y="0"/>
            <a:ext cx="9178524" cy="6858000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0" y="5657671"/>
            <a:ext cx="9144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dirty="0" smtClean="0">
                <a:solidFill>
                  <a:srgbClr val="92D050"/>
                </a:solidFill>
                <a:latin typeface="GE Twill Script" pitchFamily="18" charset="0"/>
              </a:rPr>
              <a:t>"Rien n'est plus dangereux qu'un ignorant ami;</a:t>
            </a:r>
          </a:p>
          <a:p>
            <a:r>
              <a:rPr lang="fr-FR" sz="3600" dirty="0" smtClean="0">
                <a:solidFill>
                  <a:srgbClr val="92D050"/>
                </a:solidFill>
                <a:latin typeface="GE Twill Script" pitchFamily="18" charset="0"/>
              </a:rPr>
              <a:t>Mieux vaudrait un sage ennemi."</a:t>
            </a:r>
            <a:endParaRPr lang="fr-FR" sz="3600" dirty="0">
              <a:solidFill>
                <a:srgbClr val="92D050"/>
              </a:solidFill>
              <a:latin typeface="GE Twill Script" pitchFamily="18" charset="0"/>
            </a:endParaRPr>
          </a:p>
        </p:txBody>
      </p:sp>
    </p:spTree>
  </p:cSld>
  <p:clrMapOvr>
    <a:masterClrMapping/>
  </p:clrMapOvr>
  <p:transition spd="med" advTm="12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C:\Documents and Settings\Administrateur\Mes documents\Mes images\Nouveau dossier (3)\Image1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0" y="1"/>
            <a:ext cx="9144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dirty="0" smtClean="0">
                <a:solidFill>
                  <a:schemeClr val="tx2">
                    <a:lumMod val="40000"/>
                    <a:lumOff val="60000"/>
                  </a:schemeClr>
                </a:solidFill>
                <a:latin typeface="Isabella" pitchFamily="2" charset="0"/>
                <a:ea typeface="Isabella" pitchFamily="2" charset="0"/>
              </a:rPr>
              <a:t>"Toutes les grandeurs de ce monde ne valent pas un bon ami."</a:t>
            </a:r>
            <a:endParaRPr lang="fr-FR" sz="3600" dirty="0">
              <a:solidFill>
                <a:schemeClr val="tx2">
                  <a:lumMod val="40000"/>
                  <a:lumOff val="60000"/>
                </a:schemeClr>
              </a:solidFill>
              <a:latin typeface="Isabella" pitchFamily="2" charset="0"/>
              <a:ea typeface="Isabella" pitchFamily="2" charset="0"/>
            </a:endParaRPr>
          </a:p>
        </p:txBody>
      </p:sp>
    </p:spTree>
  </p:cSld>
  <p:clrMapOvr>
    <a:masterClrMapping/>
  </p:clrMapOvr>
  <p:transition spd="med" advTm="12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 descr="C:\Documents and Settings\Administrateur\Mes documents\Mes images\Nouveau dossier (3)\Image10.jpg"/>
          <p:cNvPicPr>
            <a:picLocks noChangeAspect="1" noChangeArrowheads="1"/>
          </p:cNvPicPr>
          <p:nvPr/>
        </p:nvPicPr>
        <p:blipFill>
          <a:blip r:embed="rId2"/>
          <a:srcRect t="2084"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0" y="214291"/>
            <a:ext cx="91440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 smtClean="0">
                <a:solidFill>
                  <a:srgbClr val="FFCCFF"/>
                </a:solidFill>
                <a:latin typeface="konstytucyja" pitchFamily="50" charset="0"/>
                <a:ea typeface="konstytucyja" pitchFamily="50" charset="0"/>
              </a:rPr>
              <a:t>"C'est une grande preuve de noblesse que l'admiration survive à l'amitié."</a:t>
            </a:r>
            <a:endParaRPr lang="fr-FR" sz="4000" b="1" dirty="0">
              <a:solidFill>
                <a:srgbClr val="FFCCFF"/>
              </a:solidFill>
              <a:latin typeface="konstytucyja" pitchFamily="50" charset="0"/>
              <a:ea typeface="konstytucyja" pitchFamily="50" charset="0"/>
            </a:endParaRPr>
          </a:p>
        </p:txBody>
      </p:sp>
    </p:spTree>
  </p:cSld>
  <p:clrMapOvr>
    <a:masterClrMapping/>
  </p:clrMapOvr>
  <p:transition spd="med" advTm="12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C:\Documents and Settings\Administrateur\Mes documents\Mes images\Nouveau dossier (3)\Image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24340" cy="6858000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142845" y="428605"/>
            <a:ext cx="90011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Juice ITC" pitchFamily="82" charset="0"/>
              </a:rPr>
              <a:t>"Quand mes amis sont borgnes, je les regarde de profil."</a:t>
            </a:r>
            <a:endParaRPr lang="fr-FR" sz="3600" dirty="0">
              <a:solidFill>
                <a:schemeClr val="accent4">
                  <a:lumMod val="40000"/>
                  <a:lumOff val="60000"/>
                </a:schemeClr>
              </a:solidFill>
              <a:latin typeface="Juice ITC" pitchFamily="82" charset="0"/>
            </a:endParaRPr>
          </a:p>
        </p:txBody>
      </p:sp>
    </p:spTree>
  </p:cSld>
  <p:clrMapOvr>
    <a:masterClrMapping/>
  </p:clrMapOvr>
  <p:transition spd="med" advTm="12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C:\Documents and Settings\Administrateur\Mes documents\Mes images\Nouveau dossier (3)\Image8.jpg"/>
          <p:cNvPicPr>
            <a:picLocks noChangeAspect="1" noChangeArrowheads="1"/>
          </p:cNvPicPr>
          <p:nvPr/>
        </p:nvPicPr>
        <p:blipFill>
          <a:blip r:embed="rId2"/>
          <a:srcRect b="1042"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0" y="0"/>
            <a:ext cx="91440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 smtClean="0">
                <a:latin typeface="Denise" pitchFamily="2" charset="0"/>
              </a:rPr>
              <a:t>"Ne soyer ni un emprunteur, ni un prêteur; Car souvent on perd le prêt et l'ami, Et l'emprunt..."</a:t>
            </a:r>
            <a:endParaRPr lang="fr-FR" sz="3200" b="1" dirty="0">
              <a:latin typeface="Denise" pitchFamily="2" charset="0"/>
            </a:endParaRPr>
          </a:p>
        </p:txBody>
      </p:sp>
    </p:spTree>
  </p:cSld>
  <p:clrMapOvr>
    <a:masterClrMapping/>
  </p:clrMapOvr>
  <p:transition spd="med" advTm="12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C:\Documents and Settings\Administrateur\Mes documents\Mes images\Nouveau dossier (3)\Image7.jpg"/>
          <p:cNvPicPr>
            <a:picLocks noChangeAspect="1" noChangeArrowheads="1"/>
          </p:cNvPicPr>
          <p:nvPr/>
        </p:nvPicPr>
        <p:blipFill>
          <a:blip r:embed="rId2"/>
          <a:srcRect b="3031"/>
          <a:stretch>
            <a:fillRect/>
          </a:stretch>
        </p:blipFill>
        <p:spPr bwMode="auto">
          <a:xfrm>
            <a:off x="1" y="0"/>
            <a:ext cx="9188231" cy="6858000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0" y="0"/>
            <a:ext cx="9144000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DuCahier xp" pitchFamily="66" charset="0"/>
              </a:rPr>
              <a:t>"On voit qu'un ami est sûr quand notre situation ne l'est pas."</a:t>
            </a:r>
            <a:endParaRPr lang="fr-FR" sz="4400" b="1" dirty="0">
              <a:solidFill>
                <a:schemeClr val="accent6">
                  <a:lumMod val="60000"/>
                  <a:lumOff val="40000"/>
                </a:schemeClr>
              </a:solidFill>
              <a:latin typeface="DuCahier xp" pitchFamily="66" charset="0"/>
            </a:endParaRPr>
          </a:p>
        </p:txBody>
      </p:sp>
    </p:spTree>
  </p:cSld>
  <p:clrMapOvr>
    <a:masterClrMapping/>
  </p:clrMapOvr>
  <p:transition spd="med" advTm="12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6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6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C:\Documents and Settings\Administrateur\Mes documents\Mes images\Nouveau dossier (3)\Image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19803" cy="6858000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0" y="0"/>
            <a:ext cx="9144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dirty="0" smtClean="0">
                <a:solidFill>
                  <a:schemeClr val="accent5">
                    <a:lumMod val="60000"/>
                    <a:lumOff val="40000"/>
                  </a:schemeClr>
                </a:solidFill>
                <a:latin typeface="Matura MT Script Capitals" pitchFamily="66" charset="0"/>
              </a:rPr>
              <a:t>"Courtes lettres et longues amitiés, tel est ma devise."</a:t>
            </a:r>
            <a:endParaRPr lang="fr-FR" sz="2800" dirty="0">
              <a:solidFill>
                <a:schemeClr val="accent5">
                  <a:lumMod val="60000"/>
                  <a:lumOff val="40000"/>
                </a:schemeClr>
              </a:solidFill>
              <a:latin typeface="Matura MT Script Capitals" pitchFamily="66" charset="0"/>
            </a:endParaRPr>
          </a:p>
        </p:txBody>
      </p:sp>
    </p:spTree>
  </p:cSld>
  <p:clrMapOvr>
    <a:masterClrMapping/>
  </p:clrMapOvr>
  <p:transition spd="med" advTm="12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Documents and Settings\Administrateur\Mes documents\Mes images\Nouveau dossier (3)\Image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1"/>
            <a:ext cx="9195339" cy="6858001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0" y="214290"/>
            <a:ext cx="9144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dirty="0" smtClean="0">
                <a:solidFill>
                  <a:schemeClr val="bg2">
                    <a:lumMod val="60000"/>
                    <a:lumOff val="40000"/>
                  </a:schemeClr>
                </a:solidFill>
                <a:latin typeface="Juice ITC" pitchFamily="82" charset="0"/>
              </a:rPr>
              <a:t>"Des femmes peuvent </a:t>
            </a:r>
            <a:r>
              <a:rPr lang="fr-FR" sz="2800" dirty="0" err="1" smtClean="0">
                <a:solidFill>
                  <a:schemeClr val="bg2">
                    <a:lumMod val="60000"/>
                    <a:lumOff val="40000"/>
                  </a:schemeClr>
                </a:solidFill>
                <a:latin typeface="Juice ITC" pitchFamily="82" charset="0"/>
              </a:rPr>
              <a:t>trés</a:t>
            </a:r>
            <a:r>
              <a:rPr lang="fr-FR" sz="2800" dirty="0" smtClean="0">
                <a:solidFill>
                  <a:schemeClr val="bg2">
                    <a:lumMod val="60000"/>
                    <a:lumOff val="40000"/>
                  </a:schemeClr>
                </a:solidFill>
                <a:latin typeface="Juice ITC" pitchFamily="82" charset="0"/>
              </a:rPr>
              <a:t> bien lier amitié avec un homme, mais pour la maintenir, </a:t>
            </a:r>
            <a:endParaRPr lang="fr-FR" sz="2800" dirty="0">
              <a:solidFill>
                <a:schemeClr val="bg2">
                  <a:lumMod val="60000"/>
                  <a:lumOff val="40000"/>
                </a:schemeClr>
              </a:solidFill>
              <a:latin typeface="Juice ITC" pitchFamily="82" charset="0"/>
            </a:endParaRPr>
          </a:p>
        </p:txBody>
      </p:sp>
    </p:spTree>
  </p:cSld>
  <p:clrMapOvr>
    <a:masterClrMapping/>
  </p:clrMapOvr>
  <p:transition spd="med" advTm="12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1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400" decel="5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Documents and Settings\Administrateur\Mes documents\Mes images\Nouveau dossier (3)\Image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90367" cy="6858000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0" y="0"/>
            <a:ext cx="9144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odstemplik" pitchFamily="2" charset="0"/>
              </a:rPr>
              <a:t>"Ton amitié m'a souvent fait souffrir; Soit mon ennemi, au nom de l'amitié."</a:t>
            </a:r>
            <a:endParaRPr lang="fr-FR" sz="2800" dirty="0">
              <a:solidFill>
                <a:schemeClr val="accent3">
                  <a:lumMod val="60000"/>
                  <a:lumOff val="40000"/>
                </a:schemeClr>
              </a:solidFill>
              <a:latin typeface="odstemplik" pitchFamily="2" charset="0"/>
            </a:endParaRPr>
          </a:p>
        </p:txBody>
      </p:sp>
    </p:spTree>
  </p:cSld>
  <p:clrMapOvr>
    <a:masterClrMapping/>
  </p:clrMapOvr>
  <p:transition spd="med" advTm="12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Documents and Settings\Administrateur\Mes documents\Mes images\Nouveau dossier (3)\Image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5795" cy="6858000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0" y="0"/>
            <a:ext cx="91440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dirty="0" smtClean="0">
                <a:solidFill>
                  <a:srgbClr val="FFCCFF"/>
                </a:solidFill>
                <a:latin typeface="Vivaldi" pitchFamily="66" charset="0"/>
              </a:rPr>
              <a:t>"L'une des fonctions principales d'un ami consiste à subir, sous une forme plus douce et symbolique, </a:t>
            </a:r>
            <a:endParaRPr lang="fr-FR" sz="3200" dirty="0">
              <a:solidFill>
                <a:srgbClr val="FFCCFF"/>
              </a:solidFill>
              <a:latin typeface="Vivaldi" pitchFamily="66" charset="0"/>
            </a:endParaRPr>
          </a:p>
        </p:txBody>
      </p:sp>
    </p:spTree>
  </p:cSld>
  <p:clrMapOvr>
    <a:masterClrMapping/>
  </p:clrMapOvr>
  <p:transition spd="med" advTm="12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michel sardou                                    +">
            <a:hlinkClick r:id="rId2" tooltip="Agrandir l'image de guenael.centerblog.net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ZoneTexte 2"/>
          <p:cNvSpPr txBox="1"/>
          <p:nvPr/>
        </p:nvSpPr>
        <p:spPr>
          <a:xfrm>
            <a:off x="0" y="1214422"/>
            <a:ext cx="1182631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solidFill>
                  <a:srgbClr val="00FFFF"/>
                </a:solidFill>
              </a:rPr>
              <a:t>     Mes</a:t>
            </a:r>
          </a:p>
          <a:p>
            <a:r>
              <a:rPr lang="fr-FR" dirty="0" smtClean="0">
                <a:solidFill>
                  <a:srgbClr val="00FFFF"/>
                </a:solidFill>
              </a:rPr>
              <a:t> créations</a:t>
            </a:r>
          </a:p>
          <a:p>
            <a:r>
              <a:rPr lang="fr-FR" dirty="0" smtClean="0">
                <a:solidFill>
                  <a:srgbClr val="00FFFF"/>
                </a:solidFill>
              </a:rPr>
              <a:t>   et des</a:t>
            </a:r>
          </a:p>
          <a:p>
            <a:r>
              <a:rPr lang="fr-FR" dirty="0" smtClean="0">
                <a:solidFill>
                  <a:srgbClr val="00FFFF"/>
                </a:solidFill>
              </a:rPr>
              <a:t>Citations</a:t>
            </a:r>
          </a:p>
          <a:p>
            <a:r>
              <a:rPr lang="fr-FR" dirty="0" smtClean="0">
                <a:solidFill>
                  <a:srgbClr val="00FFFF"/>
                </a:solidFill>
              </a:rPr>
              <a:t> trouvée</a:t>
            </a:r>
          </a:p>
          <a:p>
            <a:r>
              <a:rPr lang="fr-FR" dirty="0" smtClean="0">
                <a:solidFill>
                  <a:srgbClr val="00FFFF"/>
                </a:solidFill>
              </a:rPr>
              <a:t>Sur le  net</a:t>
            </a:r>
            <a:endParaRPr lang="fr-FR" dirty="0">
              <a:solidFill>
                <a:srgbClr val="00FFFF"/>
              </a:solidFill>
            </a:endParaRPr>
          </a:p>
        </p:txBody>
      </p:sp>
      <p:pic>
        <p:nvPicPr>
          <p:cNvPr id="1028" name="Picture 4" descr="dollz">
            <a:hlinkClick r:id="rId4" tooltip="Agrandir l'image de cycys.centerblog.net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85752" y="3380097"/>
            <a:ext cx="1785950" cy="3477903"/>
          </a:xfrm>
          <a:prstGeom prst="rect">
            <a:avLst/>
          </a:prstGeom>
          <a:noFill/>
        </p:spPr>
      </p:pic>
      <p:sp>
        <p:nvSpPr>
          <p:cNvPr id="5" name="ZoneTexte 4"/>
          <p:cNvSpPr txBox="1"/>
          <p:nvPr/>
        </p:nvSpPr>
        <p:spPr>
          <a:xfrm flipH="1">
            <a:off x="0" y="5391157"/>
            <a:ext cx="209742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5400" dirty="0" smtClean="0">
                <a:blipFill>
                  <a:blip r:embed="rId6"/>
                  <a:stretch>
                    <a:fillRect/>
                  </a:stretch>
                </a:blipFill>
                <a:latin typeface="odstemplik" pitchFamily="2" charset="0"/>
              </a:rPr>
              <a:t>Mireille</a:t>
            </a:r>
            <a:endParaRPr lang="fr-FR" sz="5400" dirty="0">
              <a:blipFill>
                <a:blip r:embed="rId6"/>
                <a:stretch>
                  <a:fillRect/>
                </a:stretch>
              </a:blipFill>
              <a:latin typeface="odstemplik" pitchFamily="2" charset="0"/>
            </a:endParaRPr>
          </a:p>
        </p:txBody>
      </p:sp>
    </p:spTree>
  </p:cSld>
  <p:clrMapOvr>
    <a:masterClrMapping/>
  </p:clrMapOvr>
  <p:transition spd="med" advTm="12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ex">
  <a:themeElements>
    <a:clrScheme name="Opulent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Papie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Urbain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554</TotalTime>
  <Words>393</Words>
  <Application>Microsoft Office PowerPoint</Application>
  <PresentationFormat>Affichage à l'écran (4:3)</PresentationFormat>
  <Paragraphs>35</Paragraphs>
  <Slides>26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26</vt:i4>
      </vt:variant>
    </vt:vector>
  </HeadingPairs>
  <TitlesOfParts>
    <vt:vector size="27" baseType="lpstr">
      <vt:lpstr>Apex</vt:lpstr>
      <vt:lpstr>Belles  images et citations sur l’amitié(e)  Une Femme extraordinaire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</vt:vector>
  </TitlesOfParts>
  <Company>Perso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Mireille</dc:creator>
  <cp:lastModifiedBy>Mireille</cp:lastModifiedBy>
  <cp:revision>60</cp:revision>
  <dcterms:created xsi:type="dcterms:W3CDTF">2012-01-19T05:11:01Z</dcterms:created>
  <dcterms:modified xsi:type="dcterms:W3CDTF">2012-01-20T05:12:27Z</dcterms:modified>
</cp:coreProperties>
</file>