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60" r:id="rId4"/>
    <p:sldId id="259" r:id="rId5"/>
    <p:sldId id="262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78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3F0FF-FBA8-4804-9592-3295E5A785C4}" type="datetimeFigureOut">
              <a:rPr lang="fr-FR" smtClean="0"/>
              <a:pPr/>
              <a:t>19/09/2015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1220E-4E14-4EB4-B733-A9AE20E2FB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26" Type="http://schemas.openxmlformats.org/officeDocument/2006/relationships/image" Target="../media/image29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8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openxmlformats.org/officeDocument/2006/relationships/image" Target="../media/image27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26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1.jpeg"/><Relationship Id="rId21" Type="http://schemas.openxmlformats.org/officeDocument/2006/relationships/image" Target="../media/image49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image" Target="../media/image30.jpeg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24" Type="http://schemas.openxmlformats.org/officeDocument/2006/relationships/image" Target="../media/image52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23" Type="http://schemas.openxmlformats.org/officeDocument/2006/relationships/image" Target="../media/image51.jpeg"/><Relationship Id="rId10" Type="http://schemas.openxmlformats.org/officeDocument/2006/relationships/image" Target="../media/image38.jpeg"/><Relationship Id="rId19" Type="http://schemas.openxmlformats.org/officeDocument/2006/relationships/image" Target="../media/image47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Relationship Id="rId22" Type="http://schemas.openxmlformats.org/officeDocument/2006/relationships/image" Target="../media/image5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12" Type="http://schemas.openxmlformats.org/officeDocument/2006/relationships/image" Target="../media/image63.jpeg"/><Relationship Id="rId2" Type="http://schemas.openxmlformats.org/officeDocument/2006/relationships/image" Target="../media/image53.jpeg"/><Relationship Id="rId16" Type="http://schemas.openxmlformats.org/officeDocument/2006/relationships/image" Target="../media/image6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5" Type="http://schemas.openxmlformats.org/officeDocument/2006/relationships/image" Target="../media/image56.jpeg"/><Relationship Id="rId15" Type="http://schemas.openxmlformats.org/officeDocument/2006/relationships/image" Target="../media/image66.jpe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1000108"/>
            <a:ext cx="1614349" cy="278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Image 2" descr="Image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3571876"/>
            <a:ext cx="2094871" cy="214314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95250" h="146050"/>
            <a:contourClr>
              <a:srgbClr val="FFFFFF"/>
            </a:contourClr>
          </a:sp3d>
        </p:spPr>
      </p:pic>
      <p:pic>
        <p:nvPicPr>
          <p:cNvPr id="4" name="Image 3" descr="-eme-concours-de-sculptures-sur-paille-et-foin-13201455325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72330" y="3857628"/>
            <a:ext cx="1863192" cy="27860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oneTexte 4"/>
          <p:cNvSpPr txBox="1"/>
          <p:nvPr/>
        </p:nvSpPr>
        <p:spPr>
          <a:xfrm>
            <a:off x="500034" y="214290"/>
            <a:ext cx="716895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solidFill>
                  <a:srgbClr val="FFC000"/>
                </a:solidFill>
                <a:latin typeface="AbottOldStyle" pitchFamily="2" charset="0"/>
              </a:rPr>
              <a:t>SCULPIURES de</a:t>
            </a:r>
          </a:p>
          <a:p>
            <a:r>
              <a:rPr lang="fr-FR" sz="5400" dirty="0" smtClean="0">
                <a:solidFill>
                  <a:srgbClr val="FFC000"/>
                </a:solidFill>
                <a:latin typeface="AbottOldStyle" pitchFamily="2" charset="0"/>
              </a:rPr>
              <a:t>                   Pailles et </a:t>
            </a:r>
          </a:p>
          <a:p>
            <a:r>
              <a:rPr lang="fr-FR" sz="5400" dirty="0" smtClean="0">
                <a:solidFill>
                  <a:srgbClr val="FFC000"/>
                </a:solidFill>
                <a:latin typeface="AbottOldStyle" pitchFamily="2" charset="0"/>
              </a:rPr>
              <a:t>            Foins</a:t>
            </a:r>
            <a:endParaRPr lang="fr-FR" sz="5400" dirty="0">
              <a:solidFill>
                <a:srgbClr val="FFC000"/>
              </a:solidFill>
              <a:latin typeface="AbottOldStyle" pitchFamily="2" charset="0"/>
            </a:endParaRPr>
          </a:p>
        </p:txBody>
      </p:sp>
    </p:spTree>
  </p:cSld>
  <p:clrMapOvr>
    <a:masterClrMapping/>
  </p:clrMapOvr>
  <p:transition advTm="8000">
    <p:sndAc>
      <p:stSnd>
        <p:snd r:embed="rId2" name="08 Le monde est st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 49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08" y="571480"/>
            <a:ext cx="7858181" cy="5643602"/>
          </a:xfrm>
          <a:prstGeom prst="rect">
            <a:avLst/>
          </a:prstGeom>
        </p:spPr>
      </p:pic>
      <p:pic>
        <p:nvPicPr>
          <p:cNvPr id="64" name="Image 63" descr="Imag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09" y="571480"/>
            <a:ext cx="7940088" cy="5715040"/>
          </a:xfrm>
          <a:prstGeom prst="rect">
            <a:avLst/>
          </a:prstGeom>
        </p:spPr>
      </p:pic>
      <p:pic>
        <p:nvPicPr>
          <p:cNvPr id="65" name="Image 64" descr="Image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08" y="410744"/>
            <a:ext cx="7929619" cy="5947214"/>
          </a:xfrm>
          <a:prstGeom prst="rect">
            <a:avLst/>
          </a:prstGeom>
        </p:spPr>
      </p:pic>
      <p:pic>
        <p:nvPicPr>
          <p:cNvPr id="66" name="Image 65" descr="Image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08" y="446462"/>
            <a:ext cx="7858182" cy="5840058"/>
          </a:xfrm>
          <a:prstGeom prst="rect">
            <a:avLst/>
          </a:prstGeom>
        </p:spPr>
      </p:pic>
      <p:pic>
        <p:nvPicPr>
          <p:cNvPr id="67" name="Image 66" descr="Image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08" y="406788"/>
            <a:ext cx="7929619" cy="5951170"/>
          </a:xfrm>
          <a:prstGeom prst="rect">
            <a:avLst/>
          </a:prstGeom>
        </p:spPr>
      </p:pic>
      <p:pic>
        <p:nvPicPr>
          <p:cNvPr id="68" name="Image 67" descr="Image1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2908" y="390189"/>
            <a:ext cx="7858182" cy="5896331"/>
          </a:xfrm>
          <a:prstGeom prst="rect">
            <a:avLst/>
          </a:prstGeom>
        </p:spPr>
      </p:pic>
      <p:pic>
        <p:nvPicPr>
          <p:cNvPr id="69" name="Image 68" descr="Image1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6011" y="571480"/>
            <a:ext cx="8431240" cy="5643602"/>
          </a:xfrm>
          <a:prstGeom prst="rect">
            <a:avLst/>
          </a:prstGeom>
        </p:spPr>
      </p:pic>
      <p:pic>
        <p:nvPicPr>
          <p:cNvPr id="70" name="Image 69" descr="Image1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2908" y="571480"/>
            <a:ext cx="7916787" cy="5643602"/>
          </a:xfrm>
          <a:prstGeom prst="rect">
            <a:avLst/>
          </a:prstGeom>
        </p:spPr>
      </p:pic>
      <p:pic>
        <p:nvPicPr>
          <p:cNvPr id="71" name="Image 70" descr="Image1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2910" y="571480"/>
            <a:ext cx="7882776" cy="5643602"/>
          </a:xfrm>
          <a:prstGeom prst="rect">
            <a:avLst/>
          </a:prstGeom>
        </p:spPr>
      </p:pic>
      <p:pic>
        <p:nvPicPr>
          <p:cNvPr id="72" name="Image 71" descr="Image15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2908" y="410289"/>
            <a:ext cx="7929620" cy="5964043"/>
          </a:xfrm>
          <a:prstGeom prst="rect">
            <a:avLst/>
          </a:prstGeom>
        </p:spPr>
      </p:pic>
      <p:pic>
        <p:nvPicPr>
          <p:cNvPr id="73" name="Image 72" descr="Image18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2908" y="571480"/>
            <a:ext cx="7858182" cy="5679322"/>
          </a:xfrm>
          <a:prstGeom prst="rect">
            <a:avLst/>
          </a:prstGeom>
        </p:spPr>
      </p:pic>
      <p:pic>
        <p:nvPicPr>
          <p:cNvPr id="7" name="Image 6" descr="Image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2908" y="571480"/>
            <a:ext cx="7915567" cy="5643602"/>
          </a:xfrm>
          <a:prstGeom prst="rect">
            <a:avLst/>
          </a:prstGeom>
        </p:spPr>
      </p:pic>
      <p:pic>
        <p:nvPicPr>
          <p:cNvPr id="47" name="Image 46" descr="Image4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2908" y="571480"/>
            <a:ext cx="7921753" cy="5643602"/>
          </a:xfrm>
          <a:prstGeom prst="rect">
            <a:avLst/>
          </a:prstGeom>
        </p:spPr>
      </p:pic>
      <p:pic>
        <p:nvPicPr>
          <p:cNvPr id="51" name="Image 50" descr="Image50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2908" y="571480"/>
            <a:ext cx="7904911" cy="5643602"/>
          </a:xfrm>
          <a:prstGeom prst="rect">
            <a:avLst/>
          </a:prstGeom>
        </p:spPr>
      </p:pic>
      <p:pic>
        <p:nvPicPr>
          <p:cNvPr id="53" name="Image 52" descr="Image52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2909" y="571480"/>
            <a:ext cx="8002518" cy="5643602"/>
          </a:xfrm>
          <a:prstGeom prst="rect">
            <a:avLst/>
          </a:prstGeom>
        </p:spPr>
      </p:pic>
      <p:pic>
        <p:nvPicPr>
          <p:cNvPr id="54" name="Image 53" descr="Image53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42908" y="460987"/>
            <a:ext cx="7858181" cy="5896971"/>
          </a:xfrm>
          <a:prstGeom prst="rect">
            <a:avLst/>
          </a:prstGeom>
        </p:spPr>
      </p:pic>
      <p:pic>
        <p:nvPicPr>
          <p:cNvPr id="55" name="Image 54" descr="Image54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42908" y="571480"/>
            <a:ext cx="7858182" cy="5643602"/>
          </a:xfrm>
          <a:prstGeom prst="rect">
            <a:avLst/>
          </a:prstGeom>
        </p:spPr>
      </p:pic>
      <p:pic>
        <p:nvPicPr>
          <p:cNvPr id="56" name="Image 55" descr="Image55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42909" y="571480"/>
            <a:ext cx="7869760" cy="5643602"/>
          </a:xfrm>
          <a:prstGeom prst="rect">
            <a:avLst/>
          </a:prstGeom>
        </p:spPr>
      </p:pic>
      <p:pic>
        <p:nvPicPr>
          <p:cNvPr id="57" name="Image 56" descr="Image56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42908" y="571480"/>
            <a:ext cx="7858182" cy="5643602"/>
          </a:xfrm>
          <a:prstGeom prst="rect">
            <a:avLst/>
          </a:prstGeom>
        </p:spPr>
      </p:pic>
      <p:pic>
        <p:nvPicPr>
          <p:cNvPr id="58" name="Image 57" descr="Image57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642908" y="571480"/>
            <a:ext cx="7858181" cy="5643602"/>
          </a:xfrm>
          <a:prstGeom prst="rect">
            <a:avLst/>
          </a:prstGeom>
        </p:spPr>
      </p:pic>
      <p:pic>
        <p:nvPicPr>
          <p:cNvPr id="59" name="Image 58" descr="Image58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642908" y="571480"/>
            <a:ext cx="7858181" cy="5643602"/>
          </a:xfrm>
          <a:prstGeom prst="rect">
            <a:avLst/>
          </a:prstGeom>
        </p:spPr>
      </p:pic>
      <p:pic>
        <p:nvPicPr>
          <p:cNvPr id="60" name="Image 59" descr="Image59.jpg"/>
          <p:cNvPicPr>
            <a:picLocks noChangeAspect="1"/>
          </p:cNvPicPr>
          <p:nvPr/>
        </p:nvPicPr>
        <p:blipFill>
          <a:blip r:embed="rId23" cstate="print">
            <a:lum bright="-10000"/>
          </a:blip>
          <a:stretch>
            <a:fillRect/>
          </a:stretch>
        </p:blipFill>
        <p:spPr>
          <a:xfrm>
            <a:off x="642908" y="571480"/>
            <a:ext cx="7858182" cy="5643602"/>
          </a:xfrm>
          <a:prstGeom prst="rect">
            <a:avLst/>
          </a:prstGeom>
        </p:spPr>
      </p:pic>
      <p:pic>
        <p:nvPicPr>
          <p:cNvPr id="61" name="Image 60" descr="Image60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642908" y="571480"/>
            <a:ext cx="7858182" cy="5641662"/>
          </a:xfrm>
          <a:prstGeom prst="rect">
            <a:avLst/>
          </a:prstGeom>
        </p:spPr>
      </p:pic>
      <p:pic>
        <p:nvPicPr>
          <p:cNvPr id="62" name="Image 61" descr="Image34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642909" y="571480"/>
            <a:ext cx="7886629" cy="5643602"/>
          </a:xfrm>
          <a:prstGeom prst="rect">
            <a:avLst/>
          </a:prstGeom>
        </p:spPr>
      </p:pic>
      <p:sp>
        <p:nvSpPr>
          <p:cNvPr id="63" name="Cadre 6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47"/>
            </a:avLst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81000" h="3810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6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6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8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6000"/>
                            </p:stCondLst>
                            <p:childTnLst>
                              <p:par>
                                <p:cTn id="8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2000"/>
                            </p:stCondLst>
                            <p:childTnLst>
                              <p:par>
                                <p:cTn id="9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09" y="571480"/>
            <a:ext cx="7911422" cy="5643602"/>
          </a:xfrm>
          <a:prstGeom prst="rect">
            <a:avLst/>
          </a:prstGeom>
        </p:spPr>
      </p:pic>
      <p:pic>
        <p:nvPicPr>
          <p:cNvPr id="15" name="Image 14" descr="Image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08" y="357165"/>
            <a:ext cx="7858182" cy="5893637"/>
          </a:xfrm>
          <a:prstGeom prst="rect">
            <a:avLst/>
          </a:prstGeom>
        </p:spPr>
      </p:pic>
      <p:pic>
        <p:nvPicPr>
          <p:cNvPr id="16" name="Image 15" descr="Image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08" y="464264"/>
            <a:ext cx="7858182" cy="5896862"/>
          </a:xfrm>
          <a:prstGeom prst="rect">
            <a:avLst/>
          </a:prstGeom>
        </p:spPr>
      </p:pic>
      <p:pic>
        <p:nvPicPr>
          <p:cNvPr id="17" name="Image 16" descr="Image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08" y="571480"/>
            <a:ext cx="7858182" cy="5643602"/>
          </a:xfrm>
          <a:prstGeom prst="rect">
            <a:avLst/>
          </a:prstGeom>
        </p:spPr>
      </p:pic>
      <p:pic>
        <p:nvPicPr>
          <p:cNvPr id="18" name="Image 17" descr="Image2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08" y="571479"/>
            <a:ext cx="7858182" cy="5662007"/>
          </a:xfrm>
          <a:prstGeom prst="rect">
            <a:avLst/>
          </a:prstGeom>
        </p:spPr>
      </p:pic>
      <p:pic>
        <p:nvPicPr>
          <p:cNvPr id="21" name="Image 20" descr="Image2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2908" y="571480"/>
            <a:ext cx="7858182" cy="5715040"/>
          </a:xfrm>
          <a:prstGeom prst="rect">
            <a:avLst/>
          </a:prstGeom>
        </p:spPr>
      </p:pic>
      <p:pic>
        <p:nvPicPr>
          <p:cNvPr id="23" name="Image 22" descr="Image3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2908" y="571480"/>
            <a:ext cx="7858182" cy="5643602"/>
          </a:xfrm>
          <a:prstGeom prst="rect">
            <a:avLst/>
          </a:prstGeom>
        </p:spPr>
      </p:pic>
      <p:pic>
        <p:nvPicPr>
          <p:cNvPr id="24" name="Image 23" descr="Image3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2908" y="571480"/>
            <a:ext cx="7858181" cy="5715040"/>
          </a:xfrm>
          <a:prstGeom prst="rect">
            <a:avLst/>
          </a:prstGeom>
        </p:spPr>
      </p:pic>
      <p:pic>
        <p:nvPicPr>
          <p:cNvPr id="25" name="Image 24" descr="Image3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2908" y="571480"/>
            <a:ext cx="7858182" cy="5715040"/>
          </a:xfrm>
          <a:prstGeom prst="rect">
            <a:avLst/>
          </a:prstGeom>
        </p:spPr>
      </p:pic>
      <p:pic>
        <p:nvPicPr>
          <p:cNvPr id="26" name="Image 25" descr="Image35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2908" y="571480"/>
            <a:ext cx="7872555" cy="5643602"/>
          </a:xfrm>
          <a:prstGeom prst="rect">
            <a:avLst/>
          </a:prstGeom>
        </p:spPr>
      </p:pic>
      <p:pic>
        <p:nvPicPr>
          <p:cNvPr id="27" name="Image 26" descr="Image36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2908" y="571480"/>
            <a:ext cx="7900729" cy="5643602"/>
          </a:xfrm>
          <a:prstGeom prst="rect">
            <a:avLst/>
          </a:prstGeom>
        </p:spPr>
      </p:pic>
      <p:pic>
        <p:nvPicPr>
          <p:cNvPr id="28" name="Image 27" descr="Image37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2908" y="571480"/>
            <a:ext cx="7858182" cy="5643602"/>
          </a:xfrm>
          <a:prstGeom prst="rect">
            <a:avLst/>
          </a:prstGeom>
        </p:spPr>
      </p:pic>
      <p:pic>
        <p:nvPicPr>
          <p:cNvPr id="29" name="Image 28" descr="Image38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2908" y="571480"/>
            <a:ext cx="7858182" cy="5715040"/>
          </a:xfrm>
          <a:prstGeom prst="rect">
            <a:avLst/>
          </a:prstGeom>
        </p:spPr>
      </p:pic>
      <p:pic>
        <p:nvPicPr>
          <p:cNvPr id="30" name="Image 29" descr="Image40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2909" y="571480"/>
            <a:ext cx="7902790" cy="5643602"/>
          </a:xfrm>
          <a:prstGeom prst="rect">
            <a:avLst/>
          </a:prstGeom>
        </p:spPr>
      </p:pic>
      <p:pic>
        <p:nvPicPr>
          <p:cNvPr id="31" name="Image 30" descr="Image41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2909" y="571480"/>
            <a:ext cx="7900090" cy="5715040"/>
          </a:xfrm>
          <a:prstGeom prst="rect">
            <a:avLst/>
          </a:prstGeom>
        </p:spPr>
      </p:pic>
      <p:pic>
        <p:nvPicPr>
          <p:cNvPr id="32" name="Image 31" descr="Image42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42908" y="571479"/>
            <a:ext cx="7858182" cy="5685739"/>
          </a:xfrm>
          <a:prstGeom prst="rect">
            <a:avLst/>
          </a:prstGeom>
        </p:spPr>
      </p:pic>
      <p:pic>
        <p:nvPicPr>
          <p:cNvPr id="33" name="Image 32" descr="Image43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42908" y="-23837"/>
            <a:ext cx="7858182" cy="6250826"/>
          </a:xfrm>
          <a:prstGeom prst="rect">
            <a:avLst/>
          </a:prstGeom>
        </p:spPr>
      </p:pic>
      <p:pic>
        <p:nvPicPr>
          <p:cNvPr id="34" name="Image 33" descr="Image44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42908" y="447645"/>
            <a:ext cx="7858181" cy="5910313"/>
          </a:xfrm>
          <a:prstGeom prst="rect">
            <a:avLst/>
          </a:prstGeom>
        </p:spPr>
      </p:pic>
      <p:pic>
        <p:nvPicPr>
          <p:cNvPr id="37" name="Image 36" descr="Image4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42909" y="571480"/>
            <a:ext cx="7918588" cy="5643602"/>
          </a:xfrm>
          <a:prstGeom prst="rect">
            <a:avLst/>
          </a:prstGeom>
        </p:spPr>
      </p:pic>
      <p:pic>
        <p:nvPicPr>
          <p:cNvPr id="20" name="Image 19" descr="Image27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642907" y="0"/>
            <a:ext cx="7884369" cy="6733747"/>
          </a:xfrm>
          <a:prstGeom prst="rect">
            <a:avLst/>
          </a:prstGeom>
        </p:spPr>
      </p:pic>
      <p:pic>
        <p:nvPicPr>
          <p:cNvPr id="22" name="Image 21" descr="Image30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642908" y="571480"/>
            <a:ext cx="8501673" cy="5643602"/>
          </a:xfrm>
          <a:prstGeom prst="rect">
            <a:avLst/>
          </a:prstGeom>
        </p:spPr>
      </p:pic>
      <p:pic>
        <p:nvPicPr>
          <p:cNvPr id="35" name="Image 34" descr="Image45.jpg"/>
          <p:cNvPicPr>
            <a:picLocks noChangeAspect="1"/>
          </p:cNvPicPr>
          <p:nvPr/>
        </p:nvPicPr>
        <p:blipFill>
          <a:blip r:embed="rId23" cstate="print"/>
          <a:srcRect t="9351"/>
          <a:stretch>
            <a:fillRect/>
          </a:stretch>
        </p:blipFill>
        <p:spPr>
          <a:xfrm>
            <a:off x="642908" y="-22632"/>
            <a:ext cx="7870982" cy="6666342"/>
          </a:xfrm>
          <a:prstGeom prst="rect">
            <a:avLst/>
          </a:prstGeom>
        </p:spPr>
      </p:pic>
      <p:sp>
        <p:nvSpPr>
          <p:cNvPr id="36" name="Cadre 3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833"/>
            </a:avLst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17500" h="317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6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8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02521" y="428604"/>
            <a:ext cx="3971173" cy="6143668"/>
          </a:xfrm>
          <a:prstGeom prst="rect">
            <a:avLst/>
          </a:prstGeom>
        </p:spPr>
      </p:pic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74304" y="428604"/>
            <a:ext cx="3857652" cy="6143668"/>
          </a:xfrm>
          <a:prstGeom prst="rect">
            <a:avLst/>
          </a:prstGeom>
        </p:spPr>
      </p:pic>
      <p:pic>
        <p:nvPicPr>
          <p:cNvPr id="4" name="Image 3" descr="Image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51443" y="428604"/>
            <a:ext cx="3867177" cy="6143668"/>
          </a:xfrm>
          <a:prstGeom prst="rect">
            <a:avLst/>
          </a:prstGeom>
        </p:spPr>
      </p:pic>
      <p:pic>
        <p:nvPicPr>
          <p:cNvPr id="6" name="Image 5" descr="Image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56443" y="428604"/>
            <a:ext cx="3857653" cy="6072230"/>
          </a:xfrm>
          <a:prstGeom prst="rect">
            <a:avLst/>
          </a:prstGeom>
        </p:spPr>
      </p:pic>
      <p:pic>
        <p:nvPicPr>
          <p:cNvPr id="7" name="Image 6" descr="Image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63331" y="428604"/>
            <a:ext cx="3897514" cy="6143668"/>
          </a:xfrm>
          <a:prstGeom prst="rect">
            <a:avLst/>
          </a:prstGeom>
        </p:spPr>
      </p:pic>
      <p:pic>
        <p:nvPicPr>
          <p:cNvPr id="9" name="Image 8" descr="Image2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43175" y="428604"/>
            <a:ext cx="3929090" cy="6143668"/>
          </a:xfrm>
          <a:prstGeom prst="rect">
            <a:avLst/>
          </a:prstGeom>
        </p:spPr>
      </p:pic>
      <p:pic>
        <p:nvPicPr>
          <p:cNvPr id="11" name="Image 10" descr="Image3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43174" y="428604"/>
            <a:ext cx="3857651" cy="6143668"/>
          </a:xfrm>
          <a:prstGeom prst="rect">
            <a:avLst/>
          </a:prstGeom>
        </p:spPr>
      </p:pic>
      <p:pic>
        <p:nvPicPr>
          <p:cNvPr id="12" name="Image 11" descr="Image4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17180" y="428604"/>
            <a:ext cx="3604784" cy="6143668"/>
          </a:xfrm>
          <a:prstGeom prst="rect">
            <a:avLst/>
          </a:prstGeom>
        </p:spPr>
      </p:pic>
      <p:pic>
        <p:nvPicPr>
          <p:cNvPr id="13" name="Image 12" descr="Image4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717947" y="428604"/>
            <a:ext cx="3721237" cy="6143668"/>
          </a:xfrm>
          <a:prstGeom prst="rect">
            <a:avLst/>
          </a:prstGeom>
        </p:spPr>
      </p:pic>
      <p:pic>
        <p:nvPicPr>
          <p:cNvPr id="14" name="Image 13" descr="Image49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817179" y="428604"/>
            <a:ext cx="3593307" cy="6143668"/>
          </a:xfrm>
          <a:prstGeom prst="rect">
            <a:avLst/>
          </a:prstGeom>
        </p:spPr>
      </p:pic>
      <p:pic>
        <p:nvPicPr>
          <p:cNvPr id="15" name="Image 14" descr="Image51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817179" y="428604"/>
            <a:ext cx="3540771" cy="6143668"/>
          </a:xfrm>
          <a:prstGeom prst="rect">
            <a:avLst/>
          </a:prstGeom>
        </p:spPr>
      </p:pic>
      <p:grpSp>
        <p:nvGrpSpPr>
          <p:cNvPr id="20" name="Groupe 19"/>
          <p:cNvGrpSpPr/>
          <p:nvPr/>
        </p:nvGrpSpPr>
        <p:grpSpPr>
          <a:xfrm>
            <a:off x="-11430" y="-11430"/>
            <a:ext cx="9178290" cy="6880860"/>
            <a:chOff x="-11430" y="-11430"/>
            <a:chExt cx="9178290" cy="6880860"/>
          </a:xfrm>
        </p:grpSpPr>
        <p:grpSp>
          <p:nvGrpSpPr>
            <p:cNvPr id="18" name="Groupe 17"/>
            <p:cNvGrpSpPr/>
            <p:nvPr/>
          </p:nvGrpSpPr>
          <p:grpSpPr>
            <a:xfrm>
              <a:off x="-11430" y="-11430"/>
              <a:ext cx="9178290" cy="6880860"/>
              <a:chOff x="-11430" y="-11430"/>
              <a:chExt cx="9178290" cy="6880860"/>
            </a:xfrm>
          </p:grpSpPr>
          <p:pic>
            <p:nvPicPr>
              <p:cNvPr id="17" name="Image 16" descr="meule-de-foin.jpg"/>
              <p:cNvPicPr>
                <a:picLocks noChangeAspect="1"/>
              </p:cNvPicPr>
              <p:nvPr/>
            </p:nvPicPr>
            <p:blipFill>
              <a:blip r:embed="rId2" cstate="print"/>
              <a:srcRect t="94791"/>
              <a:stretch>
                <a:fillRect/>
              </a:stretch>
            </p:blipFill>
            <p:spPr>
              <a:xfrm>
                <a:off x="0" y="6500834"/>
                <a:ext cx="9144000" cy="357166"/>
              </a:xfrm>
              <a:prstGeom prst="rect">
                <a:avLst/>
              </a:prstGeom>
            </p:spPr>
          </p:pic>
          <p:sp>
            <p:nvSpPr>
              <p:cNvPr id="16" name="Forme libre 15"/>
              <p:cNvSpPr/>
              <p:nvPr/>
            </p:nvSpPr>
            <p:spPr>
              <a:xfrm>
                <a:off x="-11430" y="-11430"/>
                <a:ext cx="9178290" cy="6880860"/>
              </a:xfrm>
              <a:custGeom>
                <a:avLst/>
                <a:gdLst>
                  <a:gd name="connsiteX0" fmla="*/ 2880360 w 9178290"/>
                  <a:gd name="connsiteY0" fmla="*/ 6503670 h 6880860"/>
                  <a:gd name="connsiteX1" fmla="*/ 6275070 w 9178290"/>
                  <a:gd name="connsiteY1" fmla="*/ 6503670 h 6880860"/>
                  <a:gd name="connsiteX2" fmla="*/ 6343650 w 9178290"/>
                  <a:gd name="connsiteY2" fmla="*/ 491490 h 6880860"/>
                  <a:gd name="connsiteX3" fmla="*/ 2880360 w 9178290"/>
                  <a:gd name="connsiteY3" fmla="*/ 514350 h 6880860"/>
                  <a:gd name="connsiteX4" fmla="*/ 2903220 w 9178290"/>
                  <a:gd name="connsiteY4" fmla="*/ 6880860 h 6880860"/>
                  <a:gd name="connsiteX5" fmla="*/ 0 w 9178290"/>
                  <a:gd name="connsiteY5" fmla="*/ 6880860 h 6880860"/>
                  <a:gd name="connsiteX6" fmla="*/ 11430 w 9178290"/>
                  <a:gd name="connsiteY6" fmla="*/ 0 h 6880860"/>
                  <a:gd name="connsiteX7" fmla="*/ 9166860 w 9178290"/>
                  <a:gd name="connsiteY7" fmla="*/ 11430 h 6880860"/>
                  <a:gd name="connsiteX8" fmla="*/ 9178290 w 9178290"/>
                  <a:gd name="connsiteY8" fmla="*/ 6880860 h 6880860"/>
                  <a:gd name="connsiteX9" fmla="*/ 2903220 w 9178290"/>
                  <a:gd name="connsiteY9" fmla="*/ 6880860 h 6880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178290" h="6880860">
                    <a:moveTo>
                      <a:pt x="2880360" y="6503670"/>
                    </a:moveTo>
                    <a:lnTo>
                      <a:pt x="6275070" y="6503670"/>
                    </a:lnTo>
                    <a:lnTo>
                      <a:pt x="6343650" y="491490"/>
                    </a:lnTo>
                    <a:lnTo>
                      <a:pt x="2880360" y="514350"/>
                    </a:lnTo>
                    <a:lnTo>
                      <a:pt x="2903220" y="6880860"/>
                    </a:lnTo>
                    <a:lnTo>
                      <a:pt x="0" y="6880860"/>
                    </a:lnTo>
                    <a:lnTo>
                      <a:pt x="11430" y="0"/>
                    </a:lnTo>
                    <a:lnTo>
                      <a:pt x="9166860" y="11430"/>
                    </a:lnTo>
                    <a:lnTo>
                      <a:pt x="9178290" y="6880860"/>
                    </a:lnTo>
                    <a:lnTo>
                      <a:pt x="2903220" y="6880860"/>
                    </a:lnTo>
                  </a:path>
                </a:pathLst>
              </a:custGeom>
              <a:blipFill>
                <a:blip r:embed="rId1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19" name="Cadre 18"/>
            <p:cNvSpPr/>
            <p:nvPr/>
          </p:nvSpPr>
          <p:spPr>
            <a:xfrm>
              <a:off x="2714612" y="285728"/>
              <a:ext cx="3708000" cy="6264000"/>
            </a:xfrm>
            <a:prstGeom prst="frame">
              <a:avLst>
                <a:gd name="adj1" fmla="val 6591"/>
              </a:avLst>
            </a:prstGeom>
            <a:blipFill>
              <a:blip r:embed="rId1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1143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1" name="Image 20" descr="private-category-mireille-email-big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0" y="4185276"/>
            <a:ext cx="2937059" cy="2672724"/>
          </a:xfrm>
          <a:prstGeom prst="rect">
            <a:avLst/>
          </a:prstGeom>
        </p:spPr>
      </p:pic>
    </p:spTree>
  </p:cSld>
  <p:clrMapOvr>
    <a:masterClrMapping/>
  </p:clrMapOvr>
  <p:transition advTm="7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40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95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18</Words>
  <Application>Microsoft Office PowerPoint</Application>
  <PresentationFormat>Affichage à l'écran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24</cp:revision>
  <dcterms:created xsi:type="dcterms:W3CDTF">2015-09-17T13:57:26Z</dcterms:created>
  <dcterms:modified xsi:type="dcterms:W3CDTF">2015-09-19T14:18:24Z</dcterms:modified>
</cp:coreProperties>
</file>