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260" r:id="rId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-413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720C302-1973-4266-ACA8-98FA0F12966C}" type="datetimeFigureOut">
              <a:rPr lang="fr-FR" smtClean="0"/>
              <a:pPr/>
              <a:t>09/06/2015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2B693A-2533-4A9F-8D5A-5D153A321D8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52B693A-2533-4A9F-8D5A-5D153A321D89}" type="slidenum">
              <a:rPr lang="fr-FR" smtClean="0"/>
              <a:pPr/>
              <a:t>4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533EF-F0FB-4104-9C51-FBFE7E912E8F}" type="datetimeFigureOut">
              <a:rPr lang="fr-FR" smtClean="0"/>
              <a:pPr/>
              <a:t>09/06/2015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2990E-B067-43A4-996D-113584E7706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533EF-F0FB-4104-9C51-FBFE7E912E8F}" type="datetimeFigureOut">
              <a:rPr lang="fr-FR" smtClean="0"/>
              <a:pPr/>
              <a:t>09/06/2015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2990E-B067-43A4-996D-113584E7706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533EF-F0FB-4104-9C51-FBFE7E912E8F}" type="datetimeFigureOut">
              <a:rPr lang="fr-FR" smtClean="0"/>
              <a:pPr/>
              <a:t>09/06/2015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2990E-B067-43A4-996D-113584E7706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533EF-F0FB-4104-9C51-FBFE7E912E8F}" type="datetimeFigureOut">
              <a:rPr lang="fr-FR" smtClean="0"/>
              <a:pPr/>
              <a:t>09/06/2015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2990E-B067-43A4-996D-113584E7706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533EF-F0FB-4104-9C51-FBFE7E912E8F}" type="datetimeFigureOut">
              <a:rPr lang="fr-FR" smtClean="0"/>
              <a:pPr/>
              <a:t>09/06/2015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2990E-B067-43A4-996D-113584E7706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533EF-F0FB-4104-9C51-FBFE7E912E8F}" type="datetimeFigureOut">
              <a:rPr lang="fr-FR" smtClean="0"/>
              <a:pPr/>
              <a:t>09/06/2015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2990E-B067-43A4-996D-113584E7706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533EF-F0FB-4104-9C51-FBFE7E912E8F}" type="datetimeFigureOut">
              <a:rPr lang="fr-FR" smtClean="0"/>
              <a:pPr/>
              <a:t>09/06/2015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2990E-B067-43A4-996D-113584E7706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533EF-F0FB-4104-9C51-FBFE7E912E8F}" type="datetimeFigureOut">
              <a:rPr lang="fr-FR" smtClean="0"/>
              <a:pPr/>
              <a:t>09/06/2015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2990E-B067-43A4-996D-113584E7706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533EF-F0FB-4104-9C51-FBFE7E912E8F}" type="datetimeFigureOut">
              <a:rPr lang="fr-FR" smtClean="0"/>
              <a:pPr/>
              <a:t>09/06/2015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2990E-B067-43A4-996D-113584E7706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533EF-F0FB-4104-9C51-FBFE7E912E8F}" type="datetimeFigureOut">
              <a:rPr lang="fr-FR" smtClean="0"/>
              <a:pPr/>
              <a:t>09/06/2015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2990E-B067-43A4-996D-113584E7706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533EF-F0FB-4104-9C51-FBFE7E912E8F}" type="datetimeFigureOut">
              <a:rPr lang="fr-FR" smtClean="0"/>
              <a:pPr/>
              <a:t>09/06/2015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C2990E-B067-43A4-996D-113584E7706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F533EF-F0FB-4104-9C51-FBFE7E912E8F}" type="datetimeFigureOut">
              <a:rPr lang="fr-FR" smtClean="0"/>
              <a:pPr/>
              <a:t>09/06/2015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C2990E-B067-43A4-996D-113584E7706B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jpeg"/><Relationship Id="rId18" Type="http://schemas.openxmlformats.org/officeDocument/2006/relationships/image" Target="../media/image1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17" Type="http://schemas.openxmlformats.org/officeDocument/2006/relationships/image" Target="../media/image18.jpeg"/><Relationship Id="rId2" Type="http://schemas.openxmlformats.org/officeDocument/2006/relationships/audio" Target="../media/audio2.wav"/><Relationship Id="rId16" Type="http://schemas.openxmlformats.org/officeDocument/2006/relationships/image" Target="../media/image17.jpeg"/><Relationship Id="rId20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5" Type="http://schemas.openxmlformats.org/officeDocument/2006/relationships/image" Target="../media/image16.jpeg"/><Relationship Id="rId10" Type="http://schemas.openxmlformats.org/officeDocument/2006/relationships/image" Target="../media/image11.jpeg"/><Relationship Id="rId19" Type="http://schemas.openxmlformats.org/officeDocument/2006/relationships/image" Target="../media/image20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13" Type="http://schemas.openxmlformats.org/officeDocument/2006/relationships/image" Target="../media/image33.jpeg"/><Relationship Id="rId18" Type="http://schemas.openxmlformats.org/officeDocument/2006/relationships/image" Target="../media/image3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12" Type="http://schemas.openxmlformats.org/officeDocument/2006/relationships/image" Target="../media/image32.jpeg"/><Relationship Id="rId17" Type="http://schemas.openxmlformats.org/officeDocument/2006/relationships/image" Target="../media/image37.jpeg"/><Relationship Id="rId2" Type="http://schemas.openxmlformats.org/officeDocument/2006/relationships/image" Target="../media/image22.jpeg"/><Relationship Id="rId16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11" Type="http://schemas.openxmlformats.org/officeDocument/2006/relationships/image" Target="../media/image31.jpeg"/><Relationship Id="rId5" Type="http://schemas.openxmlformats.org/officeDocument/2006/relationships/image" Target="../media/image25.jpeg"/><Relationship Id="rId15" Type="http://schemas.openxmlformats.org/officeDocument/2006/relationships/image" Target="../media/image35.jpeg"/><Relationship Id="rId10" Type="http://schemas.openxmlformats.org/officeDocument/2006/relationships/image" Target="../media/image30.jpeg"/><Relationship Id="rId19" Type="http://schemas.openxmlformats.org/officeDocument/2006/relationships/image" Target="../media/image39.gif"/><Relationship Id="rId4" Type="http://schemas.openxmlformats.org/officeDocument/2006/relationships/image" Target="../media/image24.jpeg"/><Relationship Id="rId9" Type="http://schemas.openxmlformats.org/officeDocument/2006/relationships/image" Target="../media/image29.jpeg"/><Relationship Id="rId14" Type="http://schemas.openxmlformats.org/officeDocument/2006/relationships/image" Target="../media/image3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ppsmania.fr/" TargetMode="External"/><Relationship Id="rId3" Type="http://schemas.openxmlformats.org/officeDocument/2006/relationships/image" Target="../media/image40.jpeg"/><Relationship Id="rId7" Type="http://schemas.openxmlformats.org/officeDocument/2006/relationships/image" Target="../media/image4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2.jpeg"/><Relationship Id="rId5" Type="http://schemas.openxmlformats.org/officeDocument/2006/relationships/hyperlink" Target="http://ppsmania.net/" TargetMode="External"/><Relationship Id="rId4" Type="http://schemas.openxmlformats.org/officeDocument/2006/relationships/image" Target="../media/image4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012-08-15-Périgueux-encadré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065037">
            <a:off x="418456" y="2851722"/>
            <a:ext cx="3841688" cy="2934246"/>
          </a:xfrm>
          <a:prstGeom prst="rect">
            <a:avLst/>
          </a:prstGeom>
          <a:scene3d>
            <a:camera prst="perspectiveRight" fov="3600000">
              <a:rot lat="21004602" lon="19552814" rev="20993131"/>
            </a:camera>
            <a:lightRig rig="threePt" dir="t"/>
          </a:scene3d>
          <a:sp3d>
            <a:bevelT w="406400" h="190500" prst="relaxedInset"/>
          </a:sp3d>
        </p:spPr>
      </p:pic>
      <p:pic>
        <p:nvPicPr>
          <p:cNvPr id="14" name="Image 13" descr="2014-06-21-Faucogney-et-La-Mer-1-encadré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4786314" y="714356"/>
            <a:ext cx="3897015" cy="3074860"/>
          </a:xfrm>
          <a:prstGeom prst="rect">
            <a:avLst/>
          </a:prstGeom>
          <a:noFill/>
          <a:ln>
            <a:noFill/>
          </a:ln>
          <a:scene3d>
            <a:camera prst="orthographicFront">
              <a:rot lat="20417800" lon="19683419" rev="366148"/>
            </a:camera>
            <a:lightRig rig="threePt" dir="t"/>
          </a:scene3d>
          <a:sp3d>
            <a:bevelT w="419100" h="241300" prst="slope"/>
          </a:sp3d>
        </p:spPr>
      </p:pic>
      <p:sp>
        <p:nvSpPr>
          <p:cNvPr id="6" name="ZoneTexte 21"/>
          <p:cNvSpPr txBox="1"/>
          <p:nvPr/>
        </p:nvSpPr>
        <p:spPr>
          <a:xfrm>
            <a:off x="785786" y="357166"/>
            <a:ext cx="7215238" cy="6215106"/>
          </a:xfrm>
          <a:prstGeom prst="rect">
            <a:avLst/>
          </a:prstGeom>
          <a:noFill/>
        </p:spPr>
        <p:txBody>
          <a:bodyPr wrap="none" numCol="1" rtlCol="0">
            <a:prstTxWarp prst="textTriangleInverted">
              <a:avLst>
                <a:gd name="adj" fmla="val 77682"/>
              </a:avLst>
            </a:prstTxWarp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3500000" scaled="1"/>
                  <a:tileRect/>
                </a:gradFill>
                <a:latin typeface="Blackadder ITC" pitchFamily="82" charset="0"/>
              </a:rPr>
              <a:t>Quelques </a:t>
            </a:r>
          </a:p>
          <a:p>
            <a:endParaRPr lang="fr-FR" dirty="0" smtClean="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13500000" scaled="1"/>
                <a:tileRect/>
              </a:gradFill>
              <a:latin typeface="Blackadder ITC" pitchFamily="82" charset="0"/>
            </a:endParaRPr>
          </a:p>
          <a:p>
            <a:r>
              <a:rPr lang="fr-FR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3500000" scaled="1"/>
                  <a:tileRect/>
                </a:gradFill>
                <a:latin typeface="Blackadder ITC" pitchFamily="82" charset="0"/>
              </a:rPr>
              <a:t>           belles </a:t>
            </a:r>
          </a:p>
          <a:p>
            <a:endParaRPr lang="fr-FR" dirty="0" smtClean="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13500000" scaled="1"/>
                <a:tileRect/>
              </a:gradFill>
              <a:latin typeface="Blackadder ITC" pitchFamily="82" charset="0"/>
            </a:endParaRPr>
          </a:p>
          <a:p>
            <a:endParaRPr lang="fr-FR" dirty="0" smtClean="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13500000" scaled="1"/>
                <a:tileRect/>
              </a:gradFill>
              <a:latin typeface="Blackadder ITC" pitchFamily="82" charset="0"/>
            </a:endParaRPr>
          </a:p>
          <a:p>
            <a:r>
              <a:rPr lang="fr-FR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3500000" scaled="1"/>
                  <a:tileRect/>
                </a:gradFill>
                <a:latin typeface="Blackadder ITC" pitchFamily="82" charset="0"/>
              </a:rPr>
              <a:t>         </a:t>
            </a:r>
          </a:p>
          <a:p>
            <a:endParaRPr lang="fr-FR" dirty="0" smtClean="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13500000" scaled="1"/>
                <a:tileRect/>
              </a:gradFill>
              <a:latin typeface="Blackadder ITC" pitchFamily="82" charset="0"/>
            </a:endParaRPr>
          </a:p>
          <a:p>
            <a:r>
              <a:rPr lang="fr-FR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3500000" scaled="1"/>
                  <a:tileRect/>
                </a:gradFill>
                <a:latin typeface="Blackadder ITC" pitchFamily="82" charset="0"/>
              </a:rPr>
              <a:t>                </a:t>
            </a:r>
            <a:r>
              <a:rPr lang="fr-FR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3500000" scaled="1"/>
                  <a:tileRect/>
                </a:gradFill>
                <a:latin typeface="Blackadder ITC" pitchFamily="82" charset="0"/>
              </a:rPr>
              <a:t>     Aquarelles</a:t>
            </a:r>
            <a:endParaRPr lang="fr-FR" dirty="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13500000" scaled="1"/>
                <a:tileRect/>
              </a:gradFill>
              <a:latin typeface="Blackadder ITC" pitchFamily="82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4000496" y="3571876"/>
            <a:ext cx="914400" cy="914400"/>
          </a:xfrm>
          <a:prstGeom prst="rect">
            <a:avLst/>
          </a:prstGeom>
          <a:noFill/>
        </p:spPr>
        <p:txBody>
          <a:bodyPr wrap="none" numCol="1" rtlCol="0">
            <a:prstTxWarp prst="textTriangleInverted">
              <a:avLst>
                <a:gd name="adj" fmla="val 77682"/>
              </a:avLst>
            </a:prstTxWarp>
            <a:spAutoFit/>
          </a:bodyPr>
          <a:lstStyle/>
          <a:p>
            <a:r>
              <a:rPr lang="fr-FR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13500000" scaled="1"/>
                  <a:tileRect/>
                </a:gradFill>
                <a:latin typeface="Blackadder ITC" pitchFamily="82" charset="0"/>
              </a:rPr>
              <a:t>3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142844" y="6215082"/>
            <a:ext cx="6715172" cy="646331"/>
          </a:xfrm>
          <a:prstGeom prst="rect">
            <a:avLst/>
          </a:prstGeom>
          <a:noFill/>
        </p:spPr>
        <p:txBody>
          <a:bodyPr wrap="square" numCol="1" rtlCol="0">
            <a:spAutoFit/>
          </a:bodyPr>
          <a:lstStyle/>
          <a:p>
            <a:r>
              <a:rPr lang="fr-FR" sz="3600" dirty="0" smtClean="0">
                <a:gradFill flip="none" rotWithShape="1">
                  <a:gsLst>
                    <a:gs pos="0">
                      <a:srgbClr val="000082"/>
                    </a:gs>
                    <a:gs pos="13000">
                      <a:srgbClr val="0047FF"/>
                    </a:gs>
                    <a:gs pos="28000">
                      <a:srgbClr val="000082"/>
                    </a:gs>
                    <a:gs pos="42999">
                      <a:srgbClr val="0047FF"/>
                    </a:gs>
                    <a:gs pos="58000">
                      <a:srgbClr val="000082"/>
                    </a:gs>
                    <a:gs pos="72000">
                      <a:srgbClr val="0047FF"/>
                    </a:gs>
                    <a:gs pos="87000">
                      <a:srgbClr val="000082"/>
                    </a:gs>
                    <a:gs pos="100000">
                      <a:srgbClr val="0047FF"/>
                    </a:gs>
                  </a:gsLst>
                  <a:lin ang="13500000" scaled="0"/>
                  <a:tileRect/>
                </a:gradFill>
                <a:latin typeface="Blackadder ITC" pitchFamily="82" charset="0"/>
              </a:rPr>
              <a:t>Voler Michel Sardou  Céline Dion</a:t>
            </a:r>
            <a:endParaRPr lang="fr-FR" sz="3600" dirty="0" smtClean="0">
              <a:gradFill flip="none" rotWithShape="1">
                <a:gsLst>
                  <a:gs pos="0">
                    <a:srgbClr val="000082"/>
                  </a:gs>
                  <a:gs pos="13000">
                    <a:srgbClr val="0047FF"/>
                  </a:gs>
                  <a:gs pos="28000">
                    <a:srgbClr val="000082"/>
                  </a:gs>
                  <a:gs pos="42999">
                    <a:srgbClr val="0047FF"/>
                  </a:gs>
                  <a:gs pos="58000">
                    <a:srgbClr val="000082"/>
                  </a:gs>
                  <a:gs pos="72000">
                    <a:srgbClr val="0047FF"/>
                  </a:gs>
                  <a:gs pos="87000">
                    <a:srgbClr val="000082"/>
                  </a:gs>
                  <a:gs pos="100000">
                    <a:srgbClr val="0047FF"/>
                  </a:gs>
                </a:gsLst>
                <a:lin ang="13500000" scaled="0"/>
                <a:tileRect/>
              </a:gradFill>
              <a:latin typeface="Blackadder ITC" pitchFamily="82" charset="0"/>
            </a:endParaRPr>
          </a:p>
        </p:txBody>
      </p:sp>
    </p:spTree>
  </p:cSld>
  <p:clrMapOvr>
    <a:masterClrMapping/>
  </p:clrMapOvr>
  <p:transition advTm="23000">
    <p:sndAc>
      <p:stSnd>
        <p:snd r:embed="rId2" name="03 Voler (avec Delphine Elbé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2013-06-02-Ensisheim.jpg"/>
          <p:cNvPicPr>
            <a:picLocks noChangeAspect="1"/>
          </p:cNvPicPr>
          <p:nvPr/>
        </p:nvPicPr>
        <p:blipFill>
          <a:blip r:embed="rId4" cstate="print"/>
          <a:srcRect l="2835" t="4858" r="3780" b="4858"/>
          <a:stretch>
            <a:fillRect/>
          </a:stretch>
        </p:blipFill>
        <p:spPr>
          <a:xfrm>
            <a:off x="1140236" y="1138910"/>
            <a:ext cx="6095913" cy="4465891"/>
          </a:xfrm>
          <a:prstGeom prst="rect">
            <a:avLst/>
          </a:prstGeom>
          <a:scene3d>
            <a:camera prst="perspectiveContrastingLeftFacing" fov="2100000">
              <a:rot lat="324354" lon="2654986" rev="89354"/>
            </a:camera>
            <a:lightRig rig="threePt" dir="t"/>
          </a:scene3d>
        </p:spPr>
      </p:pic>
      <p:pic>
        <p:nvPicPr>
          <p:cNvPr id="5" name="Image 4" descr="2013-07-21-Alan-31-encadré.jpg"/>
          <p:cNvPicPr>
            <a:picLocks noChangeAspect="1"/>
          </p:cNvPicPr>
          <p:nvPr/>
        </p:nvPicPr>
        <p:blipFill>
          <a:blip r:embed="rId5" cstate="print"/>
          <a:srcRect l="8764" t="10918" r="8764" b="11910"/>
          <a:stretch>
            <a:fillRect/>
          </a:stretch>
        </p:blipFill>
        <p:spPr>
          <a:xfrm>
            <a:off x="1137965" y="1138911"/>
            <a:ext cx="6112703" cy="4465892"/>
          </a:xfrm>
          <a:prstGeom prst="rect">
            <a:avLst/>
          </a:prstGeom>
          <a:scene3d>
            <a:camera prst="perspectiveContrastingLeftFacing" fov="2100000">
              <a:rot lat="324354" lon="2654986" rev="89354"/>
            </a:camera>
            <a:lightRig rig="threePt" dir="t"/>
          </a:scene3d>
        </p:spPr>
      </p:pic>
      <p:pic>
        <p:nvPicPr>
          <p:cNvPr id="6" name="Image 5" descr="2014-06-15-Quingey-2-encadré.jpg"/>
          <p:cNvPicPr>
            <a:picLocks noChangeAspect="1"/>
          </p:cNvPicPr>
          <p:nvPr/>
        </p:nvPicPr>
        <p:blipFill>
          <a:blip r:embed="rId6" cstate="print"/>
          <a:srcRect l="7903" t="9491" r="7903" b="9491"/>
          <a:stretch>
            <a:fillRect/>
          </a:stretch>
        </p:blipFill>
        <p:spPr>
          <a:xfrm>
            <a:off x="1137964" y="1154698"/>
            <a:ext cx="6112703" cy="4450103"/>
          </a:xfrm>
          <a:prstGeom prst="rect">
            <a:avLst/>
          </a:prstGeom>
          <a:scene3d>
            <a:camera prst="perspectiveContrastingLeftFacing" fov="2100000">
              <a:rot lat="324354" lon="2654986" rev="89354"/>
            </a:camera>
            <a:lightRig rig="threePt" dir="t"/>
          </a:scene3d>
        </p:spPr>
      </p:pic>
      <p:pic>
        <p:nvPicPr>
          <p:cNvPr id="7" name="Image 6" descr="2014-07-25-Gy-encadré.jpg"/>
          <p:cNvPicPr>
            <a:picLocks noChangeAspect="1"/>
          </p:cNvPicPr>
          <p:nvPr/>
        </p:nvPicPr>
        <p:blipFill>
          <a:blip r:embed="rId7" cstate="print"/>
          <a:srcRect l="9280" t="12002" r="9280" b="10911"/>
          <a:stretch>
            <a:fillRect/>
          </a:stretch>
        </p:blipFill>
        <p:spPr>
          <a:xfrm>
            <a:off x="1137965" y="1138911"/>
            <a:ext cx="6112703" cy="4465891"/>
          </a:xfrm>
          <a:prstGeom prst="rect">
            <a:avLst/>
          </a:prstGeom>
          <a:scene3d>
            <a:camera prst="perspectiveContrastingLeftFacing" fov="2100000">
              <a:rot lat="324354" lon="2654986" rev="89354"/>
            </a:camera>
            <a:lightRig rig="threePt" dir="t"/>
          </a:scene3d>
        </p:spPr>
      </p:pic>
      <p:pic>
        <p:nvPicPr>
          <p:cNvPr id="8" name="Image 7" descr="2013-08-04-Saint-Yrieix-La-Perche-2-encadré.jpg"/>
          <p:cNvPicPr>
            <a:picLocks noChangeAspect="1"/>
          </p:cNvPicPr>
          <p:nvPr/>
        </p:nvPicPr>
        <p:blipFill>
          <a:blip r:embed="rId8" cstate="print"/>
          <a:srcRect l="8166" t="9991" r="8749" b="10705"/>
          <a:stretch>
            <a:fillRect/>
          </a:stretch>
        </p:blipFill>
        <p:spPr>
          <a:xfrm>
            <a:off x="1137964" y="1138911"/>
            <a:ext cx="6112703" cy="4465892"/>
          </a:xfrm>
          <a:prstGeom prst="rect">
            <a:avLst/>
          </a:prstGeom>
          <a:scene3d>
            <a:camera prst="perspectiveContrastingLeftFacing" fov="2100000">
              <a:rot lat="324354" lon="2654986" rev="89354"/>
            </a:camera>
            <a:lightRig rig="threePt" dir="t"/>
          </a:scene3d>
        </p:spPr>
      </p:pic>
      <p:pic>
        <p:nvPicPr>
          <p:cNvPr id="9" name="Image 8" descr="2013-08-10-Coulon-79-encadré.jpg"/>
          <p:cNvPicPr>
            <a:picLocks noChangeAspect="1"/>
          </p:cNvPicPr>
          <p:nvPr/>
        </p:nvPicPr>
        <p:blipFill>
          <a:blip r:embed="rId9" cstate="print"/>
          <a:srcRect l="8680" t="10499" r="9300" b="11249"/>
          <a:stretch>
            <a:fillRect/>
          </a:stretch>
        </p:blipFill>
        <p:spPr>
          <a:xfrm>
            <a:off x="1137965" y="1138910"/>
            <a:ext cx="6112703" cy="4465891"/>
          </a:xfrm>
          <a:prstGeom prst="rect">
            <a:avLst/>
          </a:prstGeom>
          <a:scene3d>
            <a:camera prst="perspectiveContrastingLeftFacing" fov="2100000">
              <a:rot lat="324354" lon="2654986" rev="89354"/>
            </a:camera>
            <a:lightRig rig="threePt" dir="t"/>
          </a:scene3d>
        </p:spPr>
      </p:pic>
      <p:pic>
        <p:nvPicPr>
          <p:cNvPr id="10" name="Image 9" descr="2013-08-11-Vouvant-85-encadré.jpg"/>
          <p:cNvPicPr>
            <a:picLocks noChangeAspect="1"/>
          </p:cNvPicPr>
          <p:nvPr/>
        </p:nvPicPr>
        <p:blipFill>
          <a:blip r:embed="rId10" cstate="print"/>
          <a:srcRect l="8629" t="10421" r="8629" b="10421"/>
          <a:stretch>
            <a:fillRect/>
          </a:stretch>
        </p:blipFill>
        <p:spPr>
          <a:xfrm>
            <a:off x="1144703" y="1138911"/>
            <a:ext cx="6062868" cy="4465892"/>
          </a:xfrm>
          <a:prstGeom prst="rect">
            <a:avLst/>
          </a:prstGeom>
          <a:scene3d>
            <a:camera prst="perspectiveContrastingLeftFacing" fov="2100000">
              <a:rot lat="324354" lon="2654986" rev="89354"/>
            </a:camera>
            <a:lightRig rig="threePt" dir="t"/>
          </a:scene3d>
        </p:spPr>
      </p:pic>
      <p:pic>
        <p:nvPicPr>
          <p:cNvPr id="11" name="Image 10" descr="2013-08-25-St-Mars-La-Brière-72-encadré.jpg"/>
          <p:cNvPicPr>
            <a:picLocks noChangeAspect="1"/>
          </p:cNvPicPr>
          <p:nvPr/>
        </p:nvPicPr>
        <p:blipFill>
          <a:blip r:embed="rId11" cstate="print"/>
          <a:srcRect l="8579" t="10987" r="8579" b="10987"/>
          <a:stretch>
            <a:fillRect/>
          </a:stretch>
        </p:blipFill>
        <p:spPr>
          <a:xfrm>
            <a:off x="1137965" y="1138911"/>
            <a:ext cx="6112703" cy="4465891"/>
          </a:xfrm>
          <a:prstGeom prst="rect">
            <a:avLst/>
          </a:prstGeom>
          <a:scene3d>
            <a:camera prst="perspectiveContrastingLeftFacing" fov="2100000">
              <a:rot lat="324354" lon="2654986" rev="89354"/>
            </a:camera>
            <a:lightRig rig="threePt" dir="t"/>
          </a:scene3d>
        </p:spPr>
      </p:pic>
      <p:pic>
        <p:nvPicPr>
          <p:cNvPr id="12" name="Image 11" descr="2013-10-13-Dambach-A-La-Vignette-3.jpg"/>
          <p:cNvPicPr>
            <a:picLocks noChangeAspect="1"/>
          </p:cNvPicPr>
          <p:nvPr/>
        </p:nvPicPr>
        <p:blipFill>
          <a:blip r:embed="rId12" cstate="print"/>
          <a:srcRect l="6598" t="8669" r="6598" b="8669"/>
          <a:stretch>
            <a:fillRect/>
          </a:stretch>
        </p:blipFill>
        <p:spPr>
          <a:xfrm>
            <a:off x="1139987" y="1138911"/>
            <a:ext cx="6097743" cy="4465892"/>
          </a:xfrm>
          <a:prstGeom prst="rect">
            <a:avLst/>
          </a:prstGeom>
          <a:scene3d>
            <a:camera prst="perspectiveContrastingLeftFacing" fov="2100000">
              <a:rot lat="324354" lon="2654986" rev="89354"/>
            </a:camera>
            <a:lightRig rig="threePt" dir="t"/>
          </a:scene3d>
        </p:spPr>
      </p:pic>
      <p:pic>
        <p:nvPicPr>
          <p:cNvPr id="13" name="Image 12" descr="2014-05-31-Bucey-les-Gy-encadré-2.jpg"/>
          <p:cNvPicPr>
            <a:picLocks noChangeAspect="1"/>
          </p:cNvPicPr>
          <p:nvPr/>
        </p:nvPicPr>
        <p:blipFill>
          <a:blip r:embed="rId13" cstate="print"/>
          <a:srcRect l="8687" t="11384" r="9355" b="11384"/>
          <a:stretch>
            <a:fillRect/>
          </a:stretch>
        </p:blipFill>
        <p:spPr>
          <a:xfrm>
            <a:off x="1149488" y="1138910"/>
            <a:ext cx="6027456" cy="4465891"/>
          </a:xfrm>
          <a:prstGeom prst="rect">
            <a:avLst/>
          </a:prstGeom>
          <a:scene3d>
            <a:camera prst="perspectiveContrastingLeftFacing" fov="2100000">
              <a:rot lat="324354" lon="2654986" rev="89354"/>
            </a:camera>
            <a:lightRig rig="threePt" dir="t"/>
          </a:scene3d>
        </p:spPr>
      </p:pic>
      <p:pic>
        <p:nvPicPr>
          <p:cNvPr id="14" name="Image 13" descr="2014-07-27-Excideuil-encadré.jpg"/>
          <p:cNvPicPr>
            <a:picLocks noChangeAspect="1"/>
          </p:cNvPicPr>
          <p:nvPr/>
        </p:nvPicPr>
        <p:blipFill>
          <a:blip r:embed="rId14" cstate="print"/>
          <a:srcRect l="8436" t="10452" r="8436" b="10452"/>
          <a:stretch>
            <a:fillRect/>
          </a:stretch>
        </p:blipFill>
        <p:spPr>
          <a:xfrm>
            <a:off x="1133552" y="1166858"/>
            <a:ext cx="6145350" cy="4437943"/>
          </a:xfrm>
          <a:prstGeom prst="rect">
            <a:avLst/>
          </a:prstGeom>
          <a:scene3d>
            <a:camera prst="perspectiveContrastingLeftFacing" fov="2100000">
              <a:rot lat="324354" lon="2654986" rev="89354"/>
            </a:camera>
            <a:lightRig rig="threePt" dir="t"/>
          </a:scene3d>
        </p:spPr>
      </p:pic>
      <p:pic>
        <p:nvPicPr>
          <p:cNvPr id="15" name="Image 14" descr="2014-08-31-Montfort-Le-Génois-encadré.jpg"/>
          <p:cNvPicPr>
            <a:picLocks noChangeAspect="1"/>
          </p:cNvPicPr>
          <p:nvPr/>
        </p:nvPicPr>
        <p:blipFill>
          <a:blip r:embed="rId15" cstate="print"/>
          <a:srcRect l="8705" t="11200" r="8705" b="11200"/>
          <a:stretch>
            <a:fillRect/>
          </a:stretch>
        </p:blipFill>
        <p:spPr>
          <a:xfrm>
            <a:off x="1132341" y="1146432"/>
            <a:ext cx="6154303" cy="4458370"/>
          </a:xfrm>
          <a:prstGeom prst="rect">
            <a:avLst/>
          </a:prstGeom>
          <a:scene3d>
            <a:camera prst="perspectiveContrastingLeftFacing" fov="2100000">
              <a:rot lat="324354" lon="2654986" rev="89354"/>
            </a:camera>
            <a:lightRig rig="threePt" dir="t"/>
          </a:scene3d>
        </p:spPr>
      </p:pic>
      <p:pic>
        <p:nvPicPr>
          <p:cNvPr id="16" name="Image 15" descr="2014-09-06-Arbois-encadré.jpg"/>
          <p:cNvPicPr>
            <a:picLocks noChangeAspect="1"/>
          </p:cNvPicPr>
          <p:nvPr/>
        </p:nvPicPr>
        <p:blipFill>
          <a:blip r:embed="rId16" cstate="print"/>
          <a:srcRect l="8160" t="9583" r="8976" b="9583"/>
          <a:stretch>
            <a:fillRect/>
          </a:stretch>
        </p:blipFill>
        <p:spPr>
          <a:xfrm>
            <a:off x="1137965" y="1116936"/>
            <a:ext cx="6112702" cy="4487865"/>
          </a:xfrm>
          <a:prstGeom prst="rect">
            <a:avLst/>
          </a:prstGeom>
          <a:scene3d>
            <a:camera prst="perspectiveContrastingLeftFacing" fov="2100000">
              <a:rot lat="324354" lon="2654986" rev="89354"/>
            </a:camera>
            <a:lightRig rig="threePt" dir="t"/>
          </a:scene3d>
        </p:spPr>
      </p:pic>
      <p:pic>
        <p:nvPicPr>
          <p:cNvPr id="17" name="Image 16" descr="2015-02-02-Gray.jpg"/>
          <p:cNvPicPr>
            <a:picLocks noChangeAspect="1"/>
          </p:cNvPicPr>
          <p:nvPr/>
        </p:nvPicPr>
        <p:blipFill>
          <a:blip r:embed="rId17" cstate="print"/>
          <a:srcRect l="10226" t="14230" r="10226" b="14230"/>
          <a:stretch>
            <a:fillRect/>
          </a:stretch>
        </p:blipFill>
        <p:spPr>
          <a:xfrm>
            <a:off x="1134891" y="1176914"/>
            <a:ext cx="6135439" cy="4427887"/>
          </a:xfrm>
          <a:prstGeom prst="rect">
            <a:avLst/>
          </a:prstGeom>
          <a:scene3d>
            <a:camera prst="perspectiveContrastingLeftFacing" fov="2100000">
              <a:rot lat="324354" lon="2654986" rev="89354"/>
            </a:camera>
            <a:lightRig rig="threePt" dir="t"/>
          </a:scene3d>
        </p:spPr>
      </p:pic>
      <p:pic>
        <p:nvPicPr>
          <p:cNvPr id="18" name="Image 17" descr="2015-02-05-Sous-Bois-encadré-gris-et-bleu-1.jpg"/>
          <p:cNvPicPr>
            <a:picLocks noChangeAspect="1"/>
          </p:cNvPicPr>
          <p:nvPr/>
        </p:nvPicPr>
        <p:blipFill>
          <a:blip r:embed="rId18" cstate="print"/>
          <a:srcRect l="7791" t="10918" r="7791" b="11910"/>
          <a:stretch>
            <a:fillRect/>
          </a:stretch>
        </p:blipFill>
        <p:spPr>
          <a:xfrm>
            <a:off x="1139586" y="1163161"/>
            <a:ext cx="6100716" cy="4441640"/>
          </a:xfrm>
          <a:prstGeom prst="rect">
            <a:avLst/>
          </a:prstGeom>
          <a:scene3d>
            <a:camera prst="perspectiveContrastingLeftFacing" fov="2100000">
              <a:rot lat="324354" lon="2654986" rev="89354"/>
            </a:camera>
            <a:lightRig rig="threePt" dir="t"/>
          </a:scene3d>
        </p:spPr>
      </p:pic>
      <p:pic>
        <p:nvPicPr>
          <p:cNvPr id="19" name="Image 18" descr="2015-05-17-Hunawihr-encadré.jpg"/>
          <p:cNvPicPr>
            <a:picLocks noChangeAspect="1"/>
          </p:cNvPicPr>
          <p:nvPr/>
        </p:nvPicPr>
        <p:blipFill>
          <a:blip r:embed="rId19" cstate="print"/>
          <a:srcRect l="8771" t="11504" r="8771" b="11504"/>
          <a:stretch>
            <a:fillRect/>
          </a:stretch>
        </p:blipFill>
        <p:spPr>
          <a:xfrm>
            <a:off x="1142976" y="1150524"/>
            <a:ext cx="6075639" cy="4454277"/>
          </a:xfrm>
          <a:prstGeom prst="rect">
            <a:avLst/>
          </a:prstGeom>
          <a:scene3d>
            <a:camera prst="perspectiveContrastingLeftFacing" fov="2100000">
              <a:rot lat="324354" lon="2654986" rev="89354"/>
            </a:camera>
            <a:lightRig rig="threePt" dir="t"/>
          </a:scene3d>
        </p:spPr>
      </p:pic>
      <p:grpSp>
        <p:nvGrpSpPr>
          <p:cNvPr id="23" name="Groupe 22"/>
          <p:cNvGrpSpPr/>
          <p:nvPr/>
        </p:nvGrpSpPr>
        <p:grpSpPr>
          <a:xfrm>
            <a:off x="0" y="-10758"/>
            <a:ext cx="9154758" cy="6895652"/>
            <a:chOff x="0" y="-10758"/>
            <a:chExt cx="9154758" cy="6895652"/>
          </a:xfrm>
        </p:grpSpPr>
        <p:sp>
          <p:nvSpPr>
            <p:cNvPr id="22" name="Forme libre 21"/>
            <p:cNvSpPr/>
            <p:nvPr/>
          </p:nvSpPr>
          <p:spPr>
            <a:xfrm>
              <a:off x="0" y="-10758"/>
              <a:ext cx="9154758" cy="6895652"/>
            </a:xfrm>
            <a:custGeom>
              <a:avLst/>
              <a:gdLst>
                <a:gd name="connsiteX0" fmla="*/ 7003228 w 9154758"/>
                <a:gd name="connsiteY0" fmla="*/ 6486862 h 6895652"/>
                <a:gd name="connsiteX1" fmla="*/ 2054711 w 9154758"/>
                <a:gd name="connsiteY1" fmla="*/ 5507916 h 6895652"/>
                <a:gd name="connsiteX2" fmla="*/ 1904104 w 9154758"/>
                <a:gd name="connsiteY2" fmla="*/ 1054250 h 6895652"/>
                <a:gd name="connsiteX3" fmla="*/ 6938682 w 9154758"/>
                <a:gd name="connsiteY3" fmla="*/ 731520 h 6895652"/>
                <a:gd name="connsiteX4" fmla="*/ 6992471 w 9154758"/>
                <a:gd name="connsiteY4" fmla="*/ 6895652 h 6895652"/>
                <a:gd name="connsiteX5" fmla="*/ 0 w 9154758"/>
                <a:gd name="connsiteY5" fmla="*/ 6884894 h 6895652"/>
                <a:gd name="connsiteX6" fmla="*/ 0 w 9154758"/>
                <a:gd name="connsiteY6" fmla="*/ 21516 h 6895652"/>
                <a:gd name="connsiteX7" fmla="*/ 9133242 w 9154758"/>
                <a:gd name="connsiteY7" fmla="*/ 0 h 6895652"/>
                <a:gd name="connsiteX8" fmla="*/ 9154758 w 9154758"/>
                <a:gd name="connsiteY8" fmla="*/ 6874137 h 6895652"/>
                <a:gd name="connsiteX9" fmla="*/ 6992471 w 9154758"/>
                <a:gd name="connsiteY9" fmla="*/ 6895652 h 68956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54758" h="6895652">
                  <a:moveTo>
                    <a:pt x="7003228" y="6486862"/>
                  </a:moveTo>
                  <a:lnTo>
                    <a:pt x="2054711" y="5507916"/>
                  </a:lnTo>
                  <a:lnTo>
                    <a:pt x="1904104" y="1054250"/>
                  </a:lnTo>
                  <a:lnTo>
                    <a:pt x="6938682" y="731520"/>
                  </a:lnTo>
                  <a:lnTo>
                    <a:pt x="6992471" y="6895652"/>
                  </a:lnTo>
                  <a:lnTo>
                    <a:pt x="0" y="6884894"/>
                  </a:lnTo>
                  <a:lnTo>
                    <a:pt x="0" y="21516"/>
                  </a:lnTo>
                  <a:lnTo>
                    <a:pt x="9133242" y="0"/>
                  </a:lnTo>
                  <a:lnTo>
                    <a:pt x="9154758" y="6874137"/>
                  </a:lnTo>
                  <a:lnTo>
                    <a:pt x="6992471" y="6895652"/>
                  </a:lnTo>
                </a:path>
              </a:pathLst>
            </a:custGeom>
            <a:blipFill>
              <a:blip r:embed="rId3" cstate="print"/>
              <a:stretch>
                <a:fillRect/>
              </a:stretch>
            </a:blipFill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21" name="Image 20" descr="Image5.jpg"/>
            <p:cNvPicPr>
              <a:picLocks noChangeAspect="1"/>
            </p:cNvPicPr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29520" y="642918"/>
              <a:ext cx="7428628" cy="5604827"/>
            </a:xfrm>
            <a:prstGeom prst="frame">
              <a:avLst/>
            </a:prstGeom>
            <a:scene3d>
              <a:camera prst="perspectiveContrastingLeftFacing" fov="2100000">
                <a:rot lat="324354" lon="2654986" rev="89354"/>
              </a:camera>
              <a:lightRig rig="threePt" dir="t"/>
            </a:scene3d>
            <a:sp3d>
              <a:bevelT w="120650"/>
            </a:sp3d>
          </p:spPr>
        </p:pic>
      </p:grpSp>
      <p:sp>
        <p:nvSpPr>
          <p:cNvPr id="24" name="ZoneTexte 21"/>
          <p:cNvSpPr txBox="1"/>
          <p:nvPr/>
        </p:nvSpPr>
        <p:spPr>
          <a:xfrm>
            <a:off x="71438" y="0"/>
            <a:ext cx="9001156" cy="4929198"/>
          </a:xfrm>
          <a:prstGeom prst="rect">
            <a:avLst/>
          </a:prstGeom>
          <a:noFill/>
        </p:spPr>
        <p:txBody>
          <a:bodyPr wrap="none" numCol="1" rtlCol="0">
            <a:prstTxWarp prst="textTriangleInverted">
              <a:avLst>
                <a:gd name="adj" fmla="val 77682"/>
              </a:avLst>
            </a:prstTxWarp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2700000" scaled="1"/>
                  <a:tileRect/>
                </a:gradFill>
                <a:latin typeface="Blackadder ITC" pitchFamily="82" charset="0"/>
              </a:rPr>
              <a:t>Artistes </a:t>
            </a:r>
          </a:p>
          <a:p>
            <a:endParaRPr lang="fr-FR" dirty="0" smtClean="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2700000" scaled="1"/>
                <a:tileRect/>
              </a:gradFill>
              <a:latin typeface="Blackadder ITC" pitchFamily="82" charset="0"/>
            </a:endParaRPr>
          </a:p>
          <a:p>
            <a:endParaRPr lang="fr-FR" dirty="0" smtClean="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2700000" scaled="1"/>
                <a:tileRect/>
              </a:gradFill>
              <a:latin typeface="Blackadder ITC" pitchFamily="82" charset="0"/>
            </a:endParaRPr>
          </a:p>
          <a:p>
            <a:r>
              <a:rPr lang="fr-FR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2700000" scaled="1"/>
                  <a:tileRect/>
                </a:gradFill>
                <a:latin typeface="Blackadder ITC" pitchFamily="82" charset="0"/>
              </a:rPr>
              <a:t>         </a:t>
            </a:r>
          </a:p>
          <a:p>
            <a:endParaRPr lang="fr-FR" dirty="0" smtClean="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2700000" scaled="1"/>
                <a:tileRect/>
              </a:gradFill>
              <a:latin typeface="Blackadder ITC" pitchFamily="82" charset="0"/>
            </a:endParaRPr>
          </a:p>
          <a:p>
            <a:r>
              <a:rPr lang="fr-FR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2700000" scaled="1"/>
                  <a:tileRect/>
                </a:gradFill>
                <a:latin typeface="Blackadder ITC" pitchFamily="82" charset="0"/>
              </a:rPr>
              <a:t>                                                       divers</a:t>
            </a:r>
            <a:endParaRPr lang="fr-FR" dirty="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2700000" scaled="1"/>
                <a:tileRect/>
              </a:gradFill>
              <a:latin typeface="Blackadder ITC" pitchFamily="82" charset="0"/>
            </a:endParaRPr>
          </a:p>
        </p:txBody>
      </p:sp>
    </p:spTree>
  </p:cSld>
  <p:clrMapOvr>
    <a:masterClrMapping/>
  </p:clrMapOvr>
  <p:transition advTm="98000">
    <p:sndAc>
      <p:stSnd>
        <p:snd r:embed="rId2" name="03 Voler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39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39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500"/>
                            </p:stCondLst>
                            <p:childTnLst>
                              <p:par>
                                <p:cTn id="26" presetID="39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39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6500"/>
                            </p:stCondLst>
                            <p:childTnLst>
                              <p:par>
                                <p:cTn id="40" presetID="39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3000"/>
                            </p:stCondLst>
                            <p:childTnLst>
                              <p:par>
                                <p:cTn id="47" presetID="39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9500"/>
                            </p:stCondLst>
                            <p:childTnLst>
                              <p:par>
                                <p:cTn id="54" presetID="39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6000"/>
                            </p:stCondLst>
                            <p:childTnLst>
                              <p:par>
                                <p:cTn id="61" presetID="39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2500"/>
                            </p:stCondLst>
                            <p:childTnLst>
                              <p:par>
                                <p:cTn id="68" presetID="39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9000"/>
                            </p:stCondLst>
                            <p:childTnLst>
                              <p:par>
                                <p:cTn id="75" presetID="39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500"/>
                            </p:stCondLst>
                            <p:childTnLst>
                              <p:par>
                                <p:cTn id="82" presetID="39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2000"/>
                            </p:stCondLst>
                            <p:childTnLst>
                              <p:par>
                                <p:cTn id="89" presetID="39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8500"/>
                            </p:stCondLst>
                            <p:childTnLst>
                              <p:par>
                                <p:cTn id="96" presetID="39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0"/>
                            </p:stCondLst>
                            <p:childTnLst>
                              <p:par>
                                <p:cTn id="103" presetID="39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91500"/>
                            </p:stCondLst>
                            <p:childTnLst>
                              <p:par>
                                <p:cTn id="110" presetID="39" presetClass="entr" presetSubtype="0" ac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 21" descr="2014-07-05-Vandoncourt-encadré.jpg"/>
          <p:cNvPicPr>
            <a:picLocks noChangeAspect="1"/>
          </p:cNvPicPr>
          <p:nvPr/>
        </p:nvPicPr>
        <p:blipFill>
          <a:blip r:embed="rId3" cstate="print">
            <a:lum bright="-10000"/>
          </a:blip>
          <a:srcRect l="8590" t="9496" r="9306" b="10288"/>
          <a:stretch>
            <a:fillRect/>
          </a:stretch>
        </p:blipFill>
        <p:spPr>
          <a:xfrm rot="20632574">
            <a:off x="1808451" y="1058470"/>
            <a:ext cx="5240250" cy="4728180"/>
          </a:xfrm>
          <a:prstGeom prst="rect">
            <a:avLst/>
          </a:prstGeom>
          <a:scene3d>
            <a:camera prst="perspectiveAbove">
              <a:rot lat="19071494" lon="21431365" rev="20382626"/>
            </a:camera>
            <a:lightRig rig="threePt" dir="t"/>
          </a:scene3d>
        </p:spPr>
      </p:pic>
      <p:pic>
        <p:nvPicPr>
          <p:cNvPr id="23" name="Image 22" descr="Chapelle%20St%20Gonvel%201200x872.jpg"/>
          <p:cNvPicPr>
            <a:picLocks noChangeAspect="1"/>
          </p:cNvPicPr>
          <p:nvPr/>
        </p:nvPicPr>
        <p:blipFill>
          <a:blip r:embed="rId4" cstate="print">
            <a:lum bright="-10000"/>
          </a:blip>
          <a:srcRect b="3508"/>
          <a:stretch>
            <a:fillRect/>
          </a:stretch>
        </p:blipFill>
        <p:spPr>
          <a:xfrm rot="20632574">
            <a:off x="1768736" y="1058555"/>
            <a:ext cx="5279360" cy="4657567"/>
          </a:xfrm>
          <a:prstGeom prst="rect">
            <a:avLst/>
          </a:prstGeom>
          <a:scene3d>
            <a:camera prst="perspectiveAbove">
              <a:rot lat="19071494" lon="21431365" rev="20382626"/>
            </a:camera>
            <a:lightRig rig="threePt" dir="t"/>
          </a:scene3d>
        </p:spPr>
      </p:pic>
      <p:pic>
        <p:nvPicPr>
          <p:cNvPr id="24" name="Image 23" descr="fond_ecran_0001_1024_768.jpg"/>
          <p:cNvPicPr>
            <a:picLocks noChangeAspect="1"/>
          </p:cNvPicPr>
          <p:nvPr/>
        </p:nvPicPr>
        <p:blipFill>
          <a:blip r:embed="rId5" cstate="print">
            <a:lum bright="-10000"/>
          </a:blip>
          <a:srcRect b="3860"/>
          <a:stretch>
            <a:fillRect/>
          </a:stretch>
        </p:blipFill>
        <p:spPr>
          <a:xfrm rot="20632574">
            <a:off x="1715517" y="1058602"/>
            <a:ext cx="5332250" cy="4619269"/>
          </a:xfrm>
          <a:prstGeom prst="rect">
            <a:avLst/>
          </a:prstGeom>
          <a:scene3d>
            <a:camera prst="perspectiveAbove">
              <a:rot lat="19071494" lon="21431365" rev="20382626"/>
            </a:camera>
            <a:lightRig rig="threePt" dir="t"/>
          </a:scene3d>
        </p:spPr>
      </p:pic>
      <p:pic>
        <p:nvPicPr>
          <p:cNvPr id="25" name="Image 24" descr="fond_ecran_0002_1024_768.jpg"/>
          <p:cNvPicPr>
            <a:picLocks noChangeAspect="1"/>
          </p:cNvPicPr>
          <p:nvPr/>
        </p:nvPicPr>
        <p:blipFill>
          <a:blip r:embed="rId6" cstate="print">
            <a:lum bright="-10000"/>
          </a:blip>
          <a:srcRect b="3818"/>
          <a:stretch>
            <a:fillRect/>
          </a:stretch>
        </p:blipFill>
        <p:spPr>
          <a:xfrm rot="20632574">
            <a:off x="1761619" y="1058621"/>
            <a:ext cx="5286013" cy="4603429"/>
          </a:xfrm>
          <a:prstGeom prst="rect">
            <a:avLst/>
          </a:prstGeom>
          <a:scene3d>
            <a:camera prst="perspectiveAbove">
              <a:rot lat="19071494" lon="21431365" rev="20382626"/>
            </a:camera>
            <a:lightRig rig="threePt" dir="t"/>
          </a:scene3d>
        </p:spPr>
      </p:pic>
      <p:pic>
        <p:nvPicPr>
          <p:cNvPr id="26" name="Image 25" descr="fond_ecran_0003_1024_768.jpg"/>
          <p:cNvPicPr>
            <a:picLocks noChangeAspect="1"/>
          </p:cNvPicPr>
          <p:nvPr/>
        </p:nvPicPr>
        <p:blipFill>
          <a:blip r:embed="rId7" cstate="print">
            <a:lum bright="-10000"/>
          </a:blip>
          <a:srcRect b="3586"/>
          <a:stretch>
            <a:fillRect/>
          </a:stretch>
        </p:blipFill>
        <p:spPr>
          <a:xfrm rot="20632574">
            <a:off x="1718374" y="1058590"/>
            <a:ext cx="5329482" cy="4629498"/>
          </a:xfrm>
          <a:prstGeom prst="rect">
            <a:avLst/>
          </a:prstGeom>
          <a:scene3d>
            <a:camera prst="perspectiveAbove">
              <a:rot lat="19071494" lon="21431365" rev="20382626"/>
            </a:camera>
            <a:lightRig rig="threePt" dir="t"/>
          </a:scene3d>
        </p:spPr>
      </p:pic>
      <p:pic>
        <p:nvPicPr>
          <p:cNvPr id="27" name="Image 26" descr="fond_ecran_0004_1024_768.jpg"/>
          <p:cNvPicPr>
            <a:picLocks noChangeAspect="1"/>
          </p:cNvPicPr>
          <p:nvPr/>
        </p:nvPicPr>
        <p:blipFill>
          <a:blip r:embed="rId8" cstate="print">
            <a:lum bright="-10000"/>
          </a:blip>
          <a:srcRect b="3550"/>
          <a:stretch>
            <a:fillRect/>
          </a:stretch>
        </p:blipFill>
        <p:spPr>
          <a:xfrm rot="20632574">
            <a:off x="1744960" y="1058608"/>
            <a:ext cx="5302772" cy="4615194"/>
          </a:xfrm>
          <a:prstGeom prst="rect">
            <a:avLst/>
          </a:prstGeom>
          <a:scene3d>
            <a:camera prst="perspectiveAbove">
              <a:rot lat="19071494" lon="21431365" rev="20382626"/>
            </a:camera>
            <a:lightRig rig="threePt" dir="t"/>
          </a:scene3d>
        </p:spPr>
      </p:pic>
      <p:pic>
        <p:nvPicPr>
          <p:cNvPr id="28" name="Image 27" descr="fond_ecran_0005_1024_768.jpg"/>
          <p:cNvPicPr>
            <a:picLocks noChangeAspect="1"/>
          </p:cNvPicPr>
          <p:nvPr/>
        </p:nvPicPr>
        <p:blipFill>
          <a:blip r:embed="rId9" cstate="print">
            <a:lum bright="-10000"/>
          </a:blip>
          <a:srcRect b="3676"/>
          <a:stretch>
            <a:fillRect/>
          </a:stretch>
        </p:blipFill>
        <p:spPr>
          <a:xfrm rot="20632574">
            <a:off x="1712728" y="1058657"/>
            <a:ext cx="5334650" cy="4573744"/>
          </a:xfrm>
          <a:prstGeom prst="rect">
            <a:avLst/>
          </a:prstGeom>
          <a:scene3d>
            <a:camera prst="perspectiveAbove">
              <a:rot lat="19071494" lon="21431365" rev="20382626"/>
            </a:camera>
            <a:lightRig rig="threePt" dir="t"/>
          </a:scene3d>
        </p:spPr>
      </p:pic>
      <p:pic>
        <p:nvPicPr>
          <p:cNvPr id="29" name="Image 28" descr="fond_ecran_0006_1024_768.jpg"/>
          <p:cNvPicPr>
            <a:picLocks noChangeAspect="1"/>
          </p:cNvPicPr>
          <p:nvPr/>
        </p:nvPicPr>
        <p:blipFill>
          <a:blip r:embed="rId10" cstate="print">
            <a:lum bright="-10000"/>
          </a:blip>
          <a:srcRect b="3676"/>
          <a:stretch>
            <a:fillRect/>
          </a:stretch>
        </p:blipFill>
        <p:spPr>
          <a:xfrm rot="20632574">
            <a:off x="1712728" y="1058657"/>
            <a:ext cx="5334650" cy="4573744"/>
          </a:xfrm>
          <a:prstGeom prst="rect">
            <a:avLst/>
          </a:prstGeom>
          <a:scene3d>
            <a:camera prst="perspectiveAbove">
              <a:rot lat="19071494" lon="21431365" rev="20382626"/>
            </a:camera>
            <a:lightRig rig="threePt" dir="t"/>
          </a:scene3d>
        </p:spPr>
      </p:pic>
      <p:pic>
        <p:nvPicPr>
          <p:cNvPr id="30" name="Image 29" descr="Image1.jpg"/>
          <p:cNvPicPr>
            <a:picLocks noChangeAspect="1"/>
          </p:cNvPicPr>
          <p:nvPr/>
        </p:nvPicPr>
        <p:blipFill>
          <a:blip r:embed="rId4" cstate="print">
            <a:lum bright="-10000"/>
          </a:blip>
          <a:srcRect b="3508"/>
          <a:stretch>
            <a:fillRect/>
          </a:stretch>
        </p:blipFill>
        <p:spPr>
          <a:xfrm rot="20632574">
            <a:off x="1761403" y="1058651"/>
            <a:ext cx="5286014" cy="4578275"/>
          </a:xfrm>
          <a:prstGeom prst="rect">
            <a:avLst/>
          </a:prstGeom>
          <a:scene3d>
            <a:camera prst="perspectiveAbove">
              <a:rot lat="19071494" lon="21431365" rev="20382626"/>
            </a:camera>
            <a:lightRig rig="threePt" dir="t"/>
          </a:scene3d>
        </p:spPr>
      </p:pic>
      <p:pic>
        <p:nvPicPr>
          <p:cNvPr id="31" name="Image 30" descr="La%20maison%20de%20maman%201200x872.jpg"/>
          <p:cNvPicPr>
            <a:picLocks noChangeAspect="1"/>
          </p:cNvPicPr>
          <p:nvPr/>
        </p:nvPicPr>
        <p:blipFill>
          <a:blip r:embed="rId11" cstate="print">
            <a:lum bright="-10000"/>
          </a:blip>
          <a:srcRect b="4269"/>
          <a:stretch>
            <a:fillRect/>
          </a:stretch>
        </p:blipFill>
        <p:spPr>
          <a:xfrm rot="20632574">
            <a:off x="1761295" y="1058668"/>
            <a:ext cx="5286013" cy="4565590"/>
          </a:xfrm>
          <a:prstGeom prst="rect">
            <a:avLst/>
          </a:prstGeom>
          <a:scene3d>
            <a:camera prst="perspectiveAbove">
              <a:rot lat="19071494" lon="21431365" rev="20382626"/>
            </a:camera>
            <a:lightRig rig="threePt" dir="t"/>
          </a:scene3d>
        </p:spPr>
      </p:pic>
      <p:pic>
        <p:nvPicPr>
          <p:cNvPr id="32" name="Image 31" descr="Portsall%20laberic%201200x872.jpg"/>
          <p:cNvPicPr>
            <a:picLocks noChangeAspect="1"/>
          </p:cNvPicPr>
          <p:nvPr/>
        </p:nvPicPr>
        <p:blipFill>
          <a:blip r:embed="rId12" cstate="print">
            <a:lum bright="-10000"/>
          </a:blip>
          <a:srcRect b="4300"/>
          <a:stretch>
            <a:fillRect/>
          </a:stretch>
        </p:blipFill>
        <p:spPr>
          <a:xfrm rot="20632574">
            <a:off x="1740251" y="1058692"/>
            <a:ext cx="5306884" cy="4545386"/>
          </a:xfrm>
          <a:prstGeom prst="rect">
            <a:avLst/>
          </a:prstGeom>
          <a:scene3d>
            <a:camera prst="perspectiveAbove">
              <a:rot lat="19071494" lon="21431365" rev="20382626"/>
            </a:camera>
            <a:lightRig rig="threePt" dir="t"/>
          </a:scene3d>
        </p:spPr>
      </p:pic>
      <p:pic>
        <p:nvPicPr>
          <p:cNvPr id="33" name="Image 32" descr="Portsall%20le%20Guilliguy%201200x872.jpg"/>
          <p:cNvPicPr>
            <a:picLocks noChangeAspect="1"/>
          </p:cNvPicPr>
          <p:nvPr/>
        </p:nvPicPr>
        <p:blipFill>
          <a:blip r:embed="rId13" cstate="print">
            <a:lum bright="-10000"/>
          </a:blip>
          <a:srcRect b="4269"/>
          <a:stretch>
            <a:fillRect/>
          </a:stretch>
        </p:blipFill>
        <p:spPr>
          <a:xfrm rot="20632574">
            <a:off x="1751896" y="1058668"/>
            <a:ext cx="5295411" cy="4565590"/>
          </a:xfrm>
          <a:prstGeom prst="rect">
            <a:avLst/>
          </a:prstGeom>
          <a:scene3d>
            <a:camera prst="perspectiveAbove">
              <a:rot lat="19071494" lon="21431365" rev="20382626"/>
            </a:camera>
            <a:lightRig rig="threePt" dir="t"/>
          </a:scene3d>
        </p:spPr>
      </p:pic>
      <p:pic>
        <p:nvPicPr>
          <p:cNvPr id="34" name="Image 33" descr="Retour%20de%20peche%201200x679.jpg"/>
          <p:cNvPicPr>
            <a:picLocks noChangeAspect="1"/>
          </p:cNvPicPr>
          <p:nvPr/>
        </p:nvPicPr>
        <p:blipFill>
          <a:blip r:embed="rId14" cstate="print">
            <a:lum bright="-10000"/>
          </a:blip>
          <a:srcRect l="7006" t="6958" r="7758" b="5218"/>
          <a:stretch>
            <a:fillRect/>
          </a:stretch>
        </p:blipFill>
        <p:spPr>
          <a:xfrm rot="20632574">
            <a:off x="1761315" y="1058664"/>
            <a:ext cx="5286013" cy="4568063"/>
          </a:xfrm>
          <a:prstGeom prst="rect">
            <a:avLst/>
          </a:prstGeom>
          <a:scene3d>
            <a:camera prst="perspectiveAbove">
              <a:rot lat="19071494" lon="21431365" rev="20382626"/>
            </a:camera>
            <a:lightRig rig="threePt" dir="t"/>
          </a:scene3d>
        </p:spPr>
      </p:pic>
      <p:pic>
        <p:nvPicPr>
          <p:cNvPr id="35" name="Image 34" descr="Portsall%20lEglise%20400x291.jpg"/>
          <p:cNvPicPr>
            <a:picLocks noChangeAspect="1"/>
          </p:cNvPicPr>
          <p:nvPr/>
        </p:nvPicPr>
        <p:blipFill>
          <a:blip r:embed="rId15" cstate="print">
            <a:lum bright="-10000"/>
          </a:blip>
          <a:srcRect t="5966" b="12176"/>
          <a:stretch>
            <a:fillRect/>
          </a:stretch>
        </p:blipFill>
        <p:spPr>
          <a:xfrm rot="20632574">
            <a:off x="1772018" y="1058664"/>
            <a:ext cx="5275312" cy="4568063"/>
          </a:xfrm>
          <a:prstGeom prst="rect">
            <a:avLst/>
          </a:prstGeom>
          <a:scene3d>
            <a:camera prst="perspectiveAbove">
              <a:rot lat="19071494" lon="21431365" rev="20382626"/>
            </a:camera>
            <a:lightRig rig="threePt" dir="t"/>
          </a:scene3d>
        </p:spPr>
      </p:pic>
      <p:pic>
        <p:nvPicPr>
          <p:cNvPr id="36" name="Image 35" descr="mkvih1vz.jpg"/>
          <p:cNvPicPr>
            <a:picLocks noChangeAspect="1"/>
          </p:cNvPicPr>
          <p:nvPr/>
        </p:nvPicPr>
        <p:blipFill>
          <a:blip r:embed="rId16" cstate="print">
            <a:lum bright="-10000"/>
          </a:blip>
          <a:srcRect b="4218"/>
          <a:stretch>
            <a:fillRect/>
          </a:stretch>
        </p:blipFill>
        <p:spPr>
          <a:xfrm rot="20632574">
            <a:off x="1734223" y="1058632"/>
            <a:ext cx="5313329" cy="4594167"/>
          </a:xfrm>
          <a:prstGeom prst="rect">
            <a:avLst/>
          </a:prstGeom>
          <a:scene3d>
            <a:camera prst="perspectiveAbove">
              <a:rot lat="19071494" lon="21431365" rev="20382626"/>
            </a:camera>
            <a:lightRig rig="threePt" dir="t"/>
          </a:scene3d>
        </p:spPr>
      </p:pic>
      <p:pic>
        <p:nvPicPr>
          <p:cNvPr id="37" name="Image 36" descr="w73bj3um.jpg"/>
          <p:cNvPicPr>
            <a:picLocks noChangeAspect="1"/>
          </p:cNvPicPr>
          <p:nvPr/>
        </p:nvPicPr>
        <p:blipFill>
          <a:blip r:embed="rId17" cstate="print">
            <a:lum bright="-10000"/>
          </a:blip>
          <a:srcRect b="4198"/>
          <a:stretch>
            <a:fillRect/>
          </a:stretch>
        </p:blipFill>
        <p:spPr>
          <a:xfrm rot="20632574">
            <a:off x="1734231" y="1058631"/>
            <a:ext cx="5313328" cy="4595127"/>
          </a:xfrm>
          <a:prstGeom prst="rect">
            <a:avLst/>
          </a:prstGeom>
          <a:scene3d>
            <a:camera prst="perspectiveAbove">
              <a:rot lat="19071494" lon="21431365" rev="20382626"/>
            </a:camera>
            <a:lightRig rig="threePt" dir="t"/>
          </a:scene3d>
        </p:spPr>
      </p:pic>
      <p:grpSp>
        <p:nvGrpSpPr>
          <p:cNvPr id="20" name="Groupe 19"/>
          <p:cNvGrpSpPr/>
          <p:nvPr/>
        </p:nvGrpSpPr>
        <p:grpSpPr>
          <a:xfrm>
            <a:off x="0" y="-22034"/>
            <a:ext cx="9144000" cy="6885542"/>
            <a:chOff x="22034" y="-22034"/>
            <a:chExt cx="9121966" cy="6885542"/>
          </a:xfrm>
        </p:grpSpPr>
        <p:sp>
          <p:nvSpPr>
            <p:cNvPr id="39" name="Forme libre 38"/>
            <p:cNvSpPr/>
            <p:nvPr/>
          </p:nvSpPr>
          <p:spPr>
            <a:xfrm>
              <a:off x="22034" y="-22034"/>
              <a:ext cx="9121966" cy="6885542"/>
            </a:xfrm>
            <a:custGeom>
              <a:avLst/>
              <a:gdLst>
                <a:gd name="connsiteX0" fmla="*/ 7601638 w 9121966"/>
                <a:gd name="connsiteY0" fmla="*/ 5960126 h 6885542"/>
                <a:gd name="connsiteX1" fmla="*/ 771180 w 9121966"/>
                <a:gd name="connsiteY1" fmla="*/ 5332164 h 6885542"/>
                <a:gd name="connsiteX2" fmla="*/ 1938968 w 9121966"/>
                <a:gd name="connsiteY2" fmla="*/ 1432193 h 6885542"/>
                <a:gd name="connsiteX3" fmla="*/ 7138930 w 9121966"/>
                <a:gd name="connsiteY3" fmla="*/ 1972020 h 6885542"/>
                <a:gd name="connsiteX4" fmla="*/ 7689773 w 9121966"/>
                <a:gd name="connsiteY4" fmla="*/ 6885542 h 6885542"/>
                <a:gd name="connsiteX5" fmla="*/ 11017 w 9121966"/>
                <a:gd name="connsiteY5" fmla="*/ 6852492 h 6885542"/>
                <a:gd name="connsiteX6" fmla="*/ 0 w 9121966"/>
                <a:gd name="connsiteY6" fmla="*/ 11017 h 6885542"/>
                <a:gd name="connsiteX7" fmla="*/ 9121966 w 9121966"/>
                <a:gd name="connsiteY7" fmla="*/ 0 h 6885542"/>
                <a:gd name="connsiteX8" fmla="*/ 9110949 w 9121966"/>
                <a:gd name="connsiteY8" fmla="*/ 6885542 h 6885542"/>
                <a:gd name="connsiteX9" fmla="*/ 7678756 w 9121966"/>
                <a:gd name="connsiteY9" fmla="*/ 6885542 h 68855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9121966" h="6885542">
                  <a:moveTo>
                    <a:pt x="7601638" y="5960126"/>
                  </a:moveTo>
                  <a:lnTo>
                    <a:pt x="771180" y="5332164"/>
                  </a:lnTo>
                  <a:lnTo>
                    <a:pt x="1938968" y="1432193"/>
                  </a:lnTo>
                  <a:lnTo>
                    <a:pt x="7138930" y="1972020"/>
                  </a:lnTo>
                  <a:lnTo>
                    <a:pt x="7689773" y="6885542"/>
                  </a:lnTo>
                  <a:lnTo>
                    <a:pt x="11017" y="6852492"/>
                  </a:lnTo>
                  <a:cubicBezTo>
                    <a:pt x="7345" y="4572000"/>
                    <a:pt x="3672" y="2291509"/>
                    <a:pt x="0" y="11017"/>
                  </a:cubicBezTo>
                  <a:lnTo>
                    <a:pt x="9121966" y="0"/>
                  </a:lnTo>
                  <a:cubicBezTo>
                    <a:pt x="9118294" y="2295181"/>
                    <a:pt x="9114621" y="4590361"/>
                    <a:pt x="9110949" y="6885542"/>
                  </a:cubicBezTo>
                  <a:lnTo>
                    <a:pt x="7678756" y="6885542"/>
                  </a:lnTo>
                </a:path>
              </a:pathLst>
            </a:custGeom>
            <a:blipFill>
              <a:blip r:embed="rId2" cstate="print"/>
              <a:stretch>
                <a:fillRect/>
              </a:stretch>
            </a:blipFill>
            <a:ln>
              <a:noFill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  <p:pic>
          <p:nvPicPr>
            <p:cNvPr id="38" name="Image 37" descr="Image2.jpg"/>
            <p:cNvPicPr>
              <a:picLocks noChangeAspect="1"/>
            </p:cNvPicPr>
            <p:nvPr/>
          </p:nvPicPr>
          <p:blipFill>
            <a:blip r:embed="rId18" cstate="print">
              <a:lum bright="-10000"/>
            </a:blip>
            <a:srcRect b="3239"/>
            <a:stretch>
              <a:fillRect/>
            </a:stretch>
          </p:blipFill>
          <p:spPr>
            <a:xfrm rot="20632574">
              <a:off x="1173443" y="492949"/>
              <a:ext cx="6500858" cy="5846112"/>
            </a:xfrm>
            <a:prstGeom prst="frame">
              <a:avLst/>
            </a:prstGeom>
            <a:scene3d>
              <a:camera prst="perspectiveAbove">
                <a:rot lat="19071494" lon="21431365" rev="20382626"/>
              </a:camera>
              <a:lightRig rig="threePt" dir="t"/>
            </a:scene3d>
          </p:spPr>
        </p:pic>
      </p:grpSp>
      <p:sp>
        <p:nvSpPr>
          <p:cNvPr id="21" name="ZoneTexte 21"/>
          <p:cNvSpPr txBox="1"/>
          <p:nvPr/>
        </p:nvSpPr>
        <p:spPr>
          <a:xfrm>
            <a:off x="142844" y="0"/>
            <a:ext cx="8286808" cy="2000240"/>
          </a:xfrm>
          <a:prstGeom prst="rect">
            <a:avLst/>
          </a:prstGeom>
          <a:noFill/>
        </p:spPr>
        <p:txBody>
          <a:bodyPr wrap="none" numCol="1" rtlCol="0">
            <a:prstTxWarp prst="textTriangleInverted">
              <a:avLst>
                <a:gd name="adj" fmla="val 77682"/>
              </a:avLst>
            </a:prstTxWarp>
            <a:spAutoFit/>
          </a:bodyPr>
          <a:lstStyle>
            <a:defPPr>
              <a:defRPr lang="fr-F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fr-FR" dirty="0" smtClean="0">
                <a:gradFill flip="none" rotWithShape="1"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0" scaled="1"/>
                  <a:tileRect/>
                </a:gradFill>
                <a:latin typeface="Blackadder ITC" pitchFamily="82" charset="0"/>
              </a:rPr>
              <a:t>Artistes                                    divers            </a:t>
            </a:r>
            <a:endParaRPr lang="fr-FR" dirty="0">
              <a:gradFill flip="none" rotWithShape="1">
                <a:gsLst>
                  <a:gs pos="0">
                    <a:srgbClr val="000082"/>
                  </a:gs>
                  <a:gs pos="30000">
                    <a:srgbClr val="66008F"/>
                  </a:gs>
                  <a:gs pos="64999">
                    <a:srgbClr val="BA0066"/>
                  </a:gs>
                  <a:gs pos="89999">
                    <a:srgbClr val="FF0000"/>
                  </a:gs>
                  <a:gs pos="100000">
                    <a:srgbClr val="FF8200"/>
                  </a:gs>
                </a:gsLst>
                <a:lin ang="0" scaled="1"/>
                <a:tileRect/>
              </a:gradFill>
              <a:latin typeface="Blackadder ITC" pitchFamily="82" charset="0"/>
            </a:endParaRPr>
          </a:p>
        </p:txBody>
      </p:sp>
      <p:pic>
        <p:nvPicPr>
          <p:cNvPr id="40" name="Image 39" descr="f9m4gneg.gif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71406" y="5791680"/>
            <a:ext cx="3786214" cy="923467"/>
          </a:xfrm>
          <a:prstGeom prst="rect">
            <a:avLst/>
          </a:prstGeom>
        </p:spPr>
      </p:pic>
    </p:spTree>
  </p:cSld>
  <p:clrMapOvr>
    <a:masterClrMapping/>
  </p:clrMapOvr>
  <p:transition advTm="10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49" presetClass="entr" presetSubtype="0" de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49" presetClass="entr" presetSubtype="0" de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3500"/>
                            </p:stCondLst>
                            <p:childTnLst>
                              <p:par>
                                <p:cTn id="26" presetID="49" presetClass="entr" presetSubtype="0" de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0"/>
                            </p:stCondLst>
                            <p:childTnLst>
                              <p:par>
                                <p:cTn id="33" presetID="49" presetClass="entr" presetSubtype="0" de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6500"/>
                            </p:stCondLst>
                            <p:childTnLst>
                              <p:par>
                                <p:cTn id="40" presetID="49" presetClass="entr" presetSubtype="0" de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3000"/>
                            </p:stCondLst>
                            <p:childTnLst>
                              <p:par>
                                <p:cTn id="47" presetID="49" presetClass="entr" presetSubtype="0" de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9500"/>
                            </p:stCondLst>
                            <p:childTnLst>
                              <p:par>
                                <p:cTn id="54" presetID="49" presetClass="entr" presetSubtype="0" de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6000"/>
                            </p:stCondLst>
                            <p:childTnLst>
                              <p:par>
                                <p:cTn id="61" presetID="49" presetClass="entr" presetSubtype="0" de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2500"/>
                            </p:stCondLst>
                            <p:childTnLst>
                              <p:par>
                                <p:cTn id="68" presetID="49" presetClass="entr" presetSubtype="0" de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59000"/>
                            </p:stCondLst>
                            <p:childTnLst>
                              <p:par>
                                <p:cTn id="75" presetID="49" presetClass="entr" presetSubtype="0" de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65500"/>
                            </p:stCondLst>
                            <p:childTnLst>
                              <p:par>
                                <p:cTn id="82" presetID="49" presetClass="entr" presetSubtype="0" de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72000"/>
                            </p:stCondLst>
                            <p:childTnLst>
                              <p:par>
                                <p:cTn id="89" presetID="49" presetClass="entr" presetSubtype="0" de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8500"/>
                            </p:stCondLst>
                            <p:childTnLst>
                              <p:par>
                                <p:cTn id="96" presetID="49" presetClass="entr" presetSubtype="0" de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85000"/>
                            </p:stCondLst>
                            <p:childTnLst>
                              <p:par>
                                <p:cTn id="109" presetID="49" presetClass="entr" presetSubtype="0" de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91500"/>
                            </p:stCondLst>
                            <p:childTnLst>
                              <p:par>
                                <p:cTn id="116" presetID="49" presetClass="entr" presetSubtype="0" decel="100000" fill="hold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/>
          <p:cNvGrpSpPr/>
          <p:nvPr/>
        </p:nvGrpSpPr>
        <p:grpSpPr>
          <a:xfrm>
            <a:off x="1" y="0"/>
            <a:ext cx="9144000" cy="6858000"/>
            <a:chOff x="0" y="0"/>
            <a:chExt cx="9144000" cy="6858000"/>
          </a:xfrm>
        </p:grpSpPr>
        <p:pic>
          <p:nvPicPr>
            <p:cNvPr id="3" name="Picture 7" descr="ScreenShot10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/>
            <p:cNvPicPr>
              <a:picLocks noChangeAspect="1" noChangeArrowheads="1" noCrop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/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sp>
          <p:nvSpPr>
            <p:cNvPr id="6" name="Rectangle 16"/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195652"/>
              <a:endParaRPr lang="fr-FR" sz="2300" dirty="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5"/>
            </p:cNvPr>
            <p:cNvPicPr>
              <a:picLocks noChangeAspect="1"/>
            </p:cNvPicPr>
            <p:nvPr/>
          </p:nvPicPr>
          <p:blipFill>
            <a:blip r:embed="rId6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5"/>
            </p:cNvPr>
            <p:cNvPicPr>
              <a:picLocks noChangeAspect="1"/>
            </p:cNvPicPr>
            <p:nvPr/>
          </p:nvPicPr>
          <p:blipFill>
            <a:blip r:embed="rId7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/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195652"/>
              <a:r>
                <a:rPr lang="fr-CA" sz="3500" dirty="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900" b="1" dirty="0">
                  <a:solidFill>
                    <a:schemeClr val="accent5">
                      <a:lumMod val="60000"/>
                      <a:lumOff val="40000"/>
                    </a:schemeClr>
                  </a:solidFill>
                  <a:latin typeface="Arial Rounded MT Bold" pitchFamily="34" charset="0"/>
                  <a:hlinkClick r:id="rId8"/>
                </a:rPr>
                <a:t>http://ppsmania.fr</a:t>
              </a:r>
              <a:endParaRPr lang="fr-CA" sz="1100" dirty="0">
                <a:solidFill>
                  <a:schemeClr val="accent5">
                    <a:lumMod val="60000"/>
                    <a:lumOff val="40000"/>
                  </a:schemeClr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50342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6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/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44627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195652">
                <a:spcBef>
                  <a:spcPct val="50000"/>
                </a:spcBef>
              </a:pPr>
              <a:r>
                <a:rPr lang="fr-FR" sz="25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900" b="1" dirty="0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numCol="1" rtlCol="0">
        <a:prstTxWarp prst="textTriangleInverted">
          <a:avLst>
            <a:gd name="adj" fmla="val 77682"/>
          </a:avLst>
        </a:prstTxWarp>
        <a:spAutoFit/>
      </a:bodyPr>
      <a:lstStyle>
        <a:defPPr>
          <a:defRPr dirty="0" smtClean="0">
            <a:gradFill flip="none" rotWithShape="1"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lin ang="13500000" scaled="1"/>
              <a:tileRect/>
            </a:gradFill>
            <a:latin typeface="Blackadder ITC" pitchFamily="82" charset="0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184</TotalTime>
  <Words>30</Words>
  <Application>Microsoft Office PowerPoint</Application>
  <PresentationFormat>Affichage à l'écran (4:3)</PresentationFormat>
  <Paragraphs>21</Paragraphs>
  <Slides>4</Slides>
  <Notes>1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Thème Office</vt:lpstr>
      <vt:lpstr>Diapositive 1</vt:lpstr>
      <vt:lpstr>Diapositive 2</vt:lpstr>
      <vt:lpstr>Diapositive 3</vt:lpstr>
      <vt:lpstr>Diapositive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Mireille</dc:creator>
  <cp:lastModifiedBy>Mireille</cp:lastModifiedBy>
  <cp:revision>22</cp:revision>
  <dcterms:created xsi:type="dcterms:W3CDTF">2015-06-08T10:54:45Z</dcterms:created>
  <dcterms:modified xsi:type="dcterms:W3CDTF">2015-06-09T09:53:58Z</dcterms:modified>
</cp:coreProperties>
</file>