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3BE5E-6EF7-4A8E-ABD9-E7B2F331B17B}" type="datetimeFigureOut">
              <a:rPr lang="fr-FR" smtClean="0"/>
              <a:pPr/>
              <a:t>09/06/2015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1377D-BCD6-478E-8A23-92C026F3032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21.jpeg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2.jpeg"/><Relationship Id="rId3" Type="http://schemas.openxmlformats.org/officeDocument/2006/relationships/image" Target="../media/image37.jpeg"/><Relationship Id="rId21" Type="http://schemas.openxmlformats.org/officeDocument/2006/relationships/image" Target="../media/image55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1.jpeg"/><Relationship Id="rId2" Type="http://schemas.openxmlformats.org/officeDocument/2006/relationships/image" Target="../media/image36.jpeg"/><Relationship Id="rId16" Type="http://schemas.openxmlformats.org/officeDocument/2006/relationships/image" Target="../media/image50.jpeg"/><Relationship Id="rId20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5" Type="http://schemas.openxmlformats.org/officeDocument/2006/relationships/image" Target="../media/image49.jpeg"/><Relationship Id="rId10" Type="http://schemas.openxmlformats.org/officeDocument/2006/relationships/image" Target="../media/image44.jpeg"/><Relationship Id="rId19" Type="http://schemas.openxmlformats.org/officeDocument/2006/relationships/image" Target="../media/image53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48.jpeg"/><Relationship Id="rId22" Type="http://schemas.openxmlformats.org/officeDocument/2006/relationships/image" Target="../media/image5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4-07-05-Vandoncourt-encadr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571480"/>
            <a:ext cx="3386158" cy="30629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7350" h="336550" prst="convex"/>
          </a:sp3d>
        </p:spPr>
      </p:pic>
      <p:grpSp>
        <p:nvGrpSpPr>
          <p:cNvPr id="10" name="Groupe 9"/>
          <p:cNvGrpSpPr/>
          <p:nvPr/>
        </p:nvGrpSpPr>
        <p:grpSpPr>
          <a:xfrm>
            <a:off x="5357818" y="3643314"/>
            <a:ext cx="3429056" cy="3000396"/>
            <a:chOff x="5357818" y="3643314"/>
            <a:chExt cx="3429056" cy="3000396"/>
          </a:xfrm>
        </p:grpSpPr>
        <p:sp>
          <p:nvSpPr>
            <p:cNvPr id="6" name="Rectangle 5"/>
            <p:cNvSpPr/>
            <p:nvPr/>
          </p:nvSpPr>
          <p:spPr>
            <a:xfrm>
              <a:off x="5357818" y="3643314"/>
              <a:ext cx="3429056" cy="300039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3975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463550" h="3302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8" name="Image 7" descr="aquarelle-villag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81438" y="3941272"/>
              <a:ext cx="2819652" cy="2404481"/>
            </a:xfrm>
            <a:prstGeom prst="rect">
              <a:avLst/>
            </a:prstGeom>
            <a:ln w="79375">
              <a:noFill/>
            </a:ln>
          </p:spPr>
        </p:pic>
      </p:grpSp>
      <p:sp>
        <p:nvSpPr>
          <p:cNvPr id="11" name="ZoneTexte 10"/>
          <p:cNvSpPr txBox="1"/>
          <p:nvPr/>
        </p:nvSpPr>
        <p:spPr>
          <a:xfrm>
            <a:off x="3929058" y="428604"/>
            <a:ext cx="4786346" cy="2786082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>
                <a:gd name="adj1" fmla="val 19117104"/>
                <a:gd name="adj2" fmla="val 33319"/>
              </a:avLst>
            </a:prstTxWarp>
            <a:spAutoFit/>
          </a:bodyPr>
          <a:lstStyle/>
          <a:p>
            <a:r>
              <a:rPr lang="fr-FR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Castellar" pitchFamily="18" charset="0"/>
              </a:rPr>
              <a:t>Quelques belles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Castellar" pitchFamily="18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71538" y="3714752"/>
            <a:ext cx="3286148" cy="285752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>
                <a:gd name="adj1" fmla="val 18946680"/>
                <a:gd name="adj2" fmla="val 40367"/>
              </a:avLst>
            </a:prstTxWarp>
            <a:spAutoFit/>
          </a:bodyPr>
          <a:lstStyle/>
          <a:p>
            <a:r>
              <a:rPr lang="fr-FR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Castellar" pitchFamily="18" charset="0"/>
              </a:rPr>
              <a:t>Aquarelles</a:t>
            </a:r>
            <a:endParaRPr lang="fr-FR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latin typeface="Castellar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571868" y="2571744"/>
            <a:ext cx="1143008" cy="150019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Engravers MT" pitchFamily="18" charset="0"/>
              </a:rPr>
              <a:t>1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Engravers MT" pitchFamily="18" charset="0"/>
            </a:endParaRPr>
          </a:p>
        </p:txBody>
      </p:sp>
    </p:spTree>
  </p:cSld>
  <p:clrMapOvr>
    <a:masterClrMapping/>
  </p:clrMapOvr>
  <p:transition advTm="8000">
    <p:sndAc>
      <p:stSnd loop="1">
        <p:snd r:embed="rId2" name="Alain Morisot et Sweet People  Enfants du Vooy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3" name="Image 22" descr="Ima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4" name="Image 23" descr="Imag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5" name="Image 24" descr="Image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6" name="Image 25" descr="Image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7" name="Image 26" descr="Image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8" name="Image 27" descr="Image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29" name="Image 28" descr="Image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0" name="Image 29" descr="Image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1" name="Image 30" descr="Image1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2" name="Image 31" descr="Image1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3" name="Image 32" descr="Image1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4" name="Image 33" descr="Image13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5" name="Image 34" descr="Image1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714480" y="1428736"/>
            <a:ext cx="5317183" cy="4071966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pic>
        <p:nvPicPr>
          <p:cNvPr id="36" name="Image 35" descr="Image15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714480" y="1428737"/>
            <a:ext cx="5357850" cy="4140982"/>
          </a:xfrm>
          <a:prstGeom prst="rect">
            <a:avLst/>
          </a:prstGeom>
          <a:scene3d>
            <a:camera prst="orthographicFront">
              <a:rot lat="1080000" lon="20040000" rev="0"/>
            </a:camera>
            <a:lightRig rig="threePt" dir="t"/>
          </a:scene3d>
        </p:spPr>
      </p:pic>
      <p:grpSp>
        <p:nvGrpSpPr>
          <p:cNvPr id="39" name="Groupe 38"/>
          <p:cNvGrpSpPr/>
          <p:nvPr/>
        </p:nvGrpSpPr>
        <p:grpSpPr>
          <a:xfrm>
            <a:off x="0" y="0"/>
            <a:ext cx="9144000" cy="6906409"/>
            <a:chOff x="0" y="0"/>
            <a:chExt cx="9144000" cy="6906409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144000" cy="6906409"/>
            </a:xfrm>
            <a:custGeom>
              <a:avLst/>
              <a:gdLst>
                <a:gd name="connsiteX0" fmla="*/ 1721224 w 9144000"/>
                <a:gd name="connsiteY0" fmla="*/ 6024282 h 6906409"/>
                <a:gd name="connsiteX1" fmla="*/ 6895652 w 9144000"/>
                <a:gd name="connsiteY1" fmla="*/ 5238974 h 6906409"/>
                <a:gd name="connsiteX2" fmla="*/ 6874136 w 9144000"/>
                <a:gd name="connsiteY2" fmla="*/ 914400 h 6906409"/>
                <a:gd name="connsiteX3" fmla="*/ 1785769 w 9144000"/>
                <a:gd name="connsiteY3" fmla="*/ 1699708 h 6906409"/>
                <a:gd name="connsiteX4" fmla="*/ 1699708 w 9144000"/>
                <a:gd name="connsiteY4" fmla="*/ 6831106 h 6906409"/>
                <a:gd name="connsiteX5" fmla="*/ 1699708 w 9144000"/>
                <a:gd name="connsiteY5" fmla="*/ 6874136 h 6906409"/>
                <a:gd name="connsiteX6" fmla="*/ 0 w 9144000"/>
                <a:gd name="connsiteY6" fmla="*/ 6863379 h 6906409"/>
                <a:gd name="connsiteX7" fmla="*/ 0 w 9144000"/>
                <a:gd name="connsiteY7" fmla="*/ 10758 h 6906409"/>
                <a:gd name="connsiteX8" fmla="*/ 9144000 w 9144000"/>
                <a:gd name="connsiteY8" fmla="*/ 0 h 6906409"/>
                <a:gd name="connsiteX9" fmla="*/ 9133242 w 9144000"/>
                <a:gd name="connsiteY9" fmla="*/ 6863379 h 6906409"/>
                <a:gd name="connsiteX10" fmla="*/ 1710466 w 9144000"/>
                <a:gd name="connsiteY10" fmla="*/ 6906409 h 6906409"/>
                <a:gd name="connsiteX11" fmla="*/ 1710466 w 9144000"/>
                <a:gd name="connsiteY11" fmla="*/ 6895652 h 6906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44000" h="6906409">
                  <a:moveTo>
                    <a:pt x="1721224" y="6024282"/>
                  </a:moveTo>
                  <a:lnTo>
                    <a:pt x="6895652" y="5238974"/>
                  </a:lnTo>
                  <a:lnTo>
                    <a:pt x="6874136" y="914400"/>
                  </a:lnTo>
                  <a:lnTo>
                    <a:pt x="1785769" y="1699708"/>
                  </a:lnTo>
                  <a:lnTo>
                    <a:pt x="1699708" y="6831106"/>
                  </a:lnTo>
                  <a:lnTo>
                    <a:pt x="1699708" y="6874136"/>
                  </a:lnTo>
                  <a:lnTo>
                    <a:pt x="0" y="6863379"/>
                  </a:lnTo>
                  <a:lnTo>
                    <a:pt x="0" y="10758"/>
                  </a:lnTo>
                  <a:lnTo>
                    <a:pt x="9144000" y="0"/>
                  </a:lnTo>
                  <a:lnTo>
                    <a:pt x="9133242" y="6863379"/>
                  </a:lnTo>
                  <a:lnTo>
                    <a:pt x="1710466" y="6906409"/>
                  </a:lnTo>
                  <a:lnTo>
                    <a:pt x="1710466" y="6895652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Image 1" descr="8PsGaYxkYnR7-2_M8Y86Q2x4eYI@600x245.jpg"/>
            <p:cNvPicPr>
              <a:picLocks noChangeAspect="1"/>
            </p:cNvPicPr>
            <p:nvPr/>
          </p:nvPicPr>
          <p:blipFill>
            <a:blip r:embed="rId18" cstate="print"/>
            <a:srcRect l="580" t="711" r="580" b="711"/>
            <a:stretch>
              <a:fillRect/>
            </a:stretch>
          </p:blipFill>
          <p:spPr>
            <a:xfrm>
              <a:off x="1087245" y="753446"/>
              <a:ext cx="6660375" cy="5422545"/>
            </a:xfrm>
            <a:prstGeom prst="frame">
              <a:avLst>
                <a:gd name="adj1" fmla="val 13037"/>
              </a:avLst>
            </a:prstGeom>
            <a:scene3d>
              <a:camera prst="isometricOffAxis1Right"/>
              <a:lightRig rig="threePt" dir="t"/>
            </a:scene3d>
          </p:spPr>
        </p:pic>
      </p:grpSp>
      <p:sp>
        <p:nvSpPr>
          <p:cNvPr id="42" name="ZoneTexte 41"/>
          <p:cNvSpPr txBox="1"/>
          <p:nvPr/>
        </p:nvSpPr>
        <p:spPr>
          <a:xfrm>
            <a:off x="142844" y="357166"/>
            <a:ext cx="809708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Engravers MT" pitchFamily="18" charset="0"/>
              </a:rPr>
              <a:t>Quelques aquarelles</a:t>
            </a:r>
          </a:p>
          <a:p>
            <a:endParaRPr lang="fr-FR" sz="2400" dirty="0" smtClean="0">
              <a:latin typeface="Engravers MT" pitchFamily="18" charset="0"/>
            </a:endParaRPr>
          </a:p>
          <a:p>
            <a:r>
              <a:rPr lang="fr-FR" sz="2400" dirty="0" smtClean="0">
                <a:latin typeface="Engravers MT" pitchFamily="18" charset="0"/>
              </a:rPr>
              <a:t>                                                                          de</a:t>
            </a: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r>
              <a:rPr lang="fr-FR" sz="2400" dirty="0" smtClean="0">
                <a:latin typeface="Engravers MT" pitchFamily="18" charset="0"/>
              </a:rPr>
              <a:t>Nana </a:t>
            </a: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endParaRPr lang="fr-FR" sz="2400" dirty="0" smtClean="0">
              <a:latin typeface="Engravers MT" pitchFamily="18" charset="0"/>
            </a:endParaRPr>
          </a:p>
          <a:p>
            <a:r>
              <a:rPr lang="fr-FR" sz="2400" dirty="0" smtClean="0">
                <a:latin typeface="Engravers MT" pitchFamily="18" charset="0"/>
              </a:rPr>
              <a:t>                                                     </a:t>
            </a:r>
          </a:p>
          <a:p>
            <a:r>
              <a:rPr lang="fr-FR" sz="2400" dirty="0" smtClean="0">
                <a:latin typeface="Engravers MT" pitchFamily="18" charset="0"/>
              </a:rPr>
              <a:t>                                                  </a:t>
            </a:r>
            <a:r>
              <a:rPr lang="fr-FR" sz="2400" dirty="0" err="1" smtClean="0">
                <a:latin typeface="Engravers MT" pitchFamily="18" charset="0"/>
              </a:rPr>
              <a:t>mouskouri</a:t>
            </a:r>
            <a:endParaRPr lang="fr-FR" sz="2400" dirty="0">
              <a:latin typeface="Engravers MT" pitchFamily="18" charset="0"/>
            </a:endParaRPr>
          </a:p>
        </p:txBody>
      </p:sp>
    </p:spTree>
  </p:cSld>
  <p:clrMapOvr>
    <a:masterClrMapping/>
  </p:clrMapOvr>
  <p:transition advTm="1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9000"/>
                            </p:stCondLst>
                            <p:childTnLst>
                              <p:par>
                                <p:cTn id="30" presetID="7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000"/>
                            </p:stCondLst>
                            <p:childTnLst>
                              <p:par>
                                <p:cTn id="35" presetID="7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7000"/>
                            </p:stCondLst>
                            <p:childTnLst>
                              <p:par>
                                <p:cTn id="40" presetID="7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000"/>
                            </p:stCondLst>
                            <p:childTnLst>
                              <p:par>
                                <p:cTn id="45" presetID="7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0"/>
                            </p:stCondLst>
                            <p:childTnLst>
                              <p:par>
                                <p:cTn id="50" presetID="7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4000"/>
                            </p:stCondLst>
                            <p:childTnLst>
                              <p:par>
                                <p:cTn id="55" presetID="7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3000"/>
                            </p:stCondLst>
                            <p:childTnLst>
                              <p:par>
                                <p:cTn id="60" presetID="7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2000"/>
                            </p:stCondLst>
                            <p:childTnLst>
                              <p:par>
                                <p:cTn id="65" presetID="7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0" presetID="7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75" presetID="7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Image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022" y="1357298"/>
            <a:ext cx="5562508" cy="457203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3" name="Image 22" descr="Image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022" y="1365520"/>
            <a:ext cx="5552850" cy="4554978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4" name="Image 23" descr="Image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022" y="1325961"/>
            <a:ext cx="5562066" cy="4637028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5" name="Image 24" descr="Image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022" y="1384573"/>
            <a:ext cx="5562508" cy="451546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6" name="Image 25" descr="Image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022" y="1399186"/>
            <a:ext cx="5562508" cy="4485158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7" name="Image 26" descr="Image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022" y="1353911"/>
            <a:ext cx="5596184" cy="4579055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8" name="Image 27" descr="Image2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19022" y="1357298"/>
            <a:ext cx="5552850" cy="457203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29" name="Image 28" descr="Image2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19021" y="1357298"/>
            <a:ext cx="5485251" cy="457203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30" name="Image 29" descr="Image2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19022" y="1353250"/>
            <a:ext cx="5568262" cy="4580425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31" name="Image 30" descr="Image2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19022" y="1364293"/>
            <a:ext cx="5562066" cy="4557525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32" name="Image 31" descr="Image2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619022" y="1357298"/>
            <a:ext cx="5552850" cy="457203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33" name="Image 32" descr="Image2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19022" y="1434142"/>
            <a:ext cx="5551008" cy="4412654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pic>
        <p:nvPicPr>
          <p:cNvPr id="34" name="Image 33" descr="Image28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619021" y="1357298"/>
            <a:ext cx="5572165" cy="4572032"/>
          </a:xfrm>
          <a:prstGeom prst="rect">
            <a:avLst/>
          </a:prstGeom>
          <a:scene3d>
            <a:camera prst="perspectiveRight">
              <a:rot lat="1200000" lon="1200000" rev="0"/>
            </a:camera>
            <a:lightRig rig="threePt" dir="t"/>
          </a:scene3d>
        </p:spPr>
      </p:pic>
      <p:grpSp>
        <p:nvGrpSpPr>
          <p:cNvPr id="19" name="Groupe 18"/>
          <p:cNvGrpSpPr/>
          <p:nvPr/>
        </p:nvGrpSpPr>
        <p:grpSpPr>
          <a:xfrm>
            <a:off x="-12700" y="0"/>
            <a:ext cx="9182100" cy="6896100"/>
            <a:chOff x="-12700" y="0"/>
            <a:chExt cx="9182100" cy="6896100"/>
          </a:xfrm>
        </p:grpSpPr>
        <p:sp>
          <p:nvSpPr>
            <p:cNvPr id="18" name="Forme libre 17"/>
            <p:cNvSpPr/>
            <p:nvPr/>
          </p:nvSpPr>
          <p:spPr>
            <a:xfrm>
              <a:off x="-12700" y="0"/>
              <a:ext cx="9182100" cy="6896100"/>
            </a:xfrm>
            <a:custGeom>
              <a:avLst/>
              <a:gdLst>
                <a:gd name="connsiteX0" fmla="*/ 7162800 w 9182100"/>
                <a:gd name="connsiteY0" fmla="*/ 6121400 h 6896100"/>
                <a:gd name="connsiteX1" fmla="*/ 1892300 w 9182100"/>
                <a:gd name="connsiteY1" fmla="*/ 5245100 h 6896100"/>
                <a:gd name="connsiteX2" fmla="*/ 1651000 w 9182100"/>
                <a:gd name="connsiteY2" fmla="*/ 1028700 h 6896100"/>
                <a:gd name="connsiteX3" fmla="*/ 7581900 w 9182100"/>
                <a:gd name="connsiteY3" fmla="*/ 1435100 h 6896100"/>
                <a:gd name="connsiteX4" fmla="*/ 7099300 w 9182100"/>
                <a:gd name="connsiteY4" fmla="*/ 6883400 h 6896100"/>
                <a:gd name="connsiteX5" fmla="*/ 0 w 9182100"/>
                <a:gd name="connsiteY5" fmla="*/ 6858000 h 6896100"/>
                <a:gd name="connsiteX6" fmla="*/ 0 w 9182100"/>
                <a:gd name="connsiteY6" fmla="*/ 0 h 6896100"/>
                <a:gd name="connsiteX7" fmla="*/ 9182100 w 9182100"/>
                <a:gd name="connsiteY7" fmla="*/ 12700 h 6896100"/>
                <a:gd name="connsiteX8" fmla="*/ 9156700 w 9182100"/>
                <a:gd name="connsiteY8" fmla="*/ 6896100 h 6896100"/>
                <a:gd name="connsiteX9" fmla="*/ 7099300 w 9182100"/>
                <a:gd name="connsiteY9" fmla="*/ 6883400 h 6896100"/>
                <a:gd name="connsiteX10" fmla="*/ 7099300 w 9182100"/>
                <a:gd name="connsiteY10" fmla="*/ 6870700 h 689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2100" h="6896100">
                  <a:moveTo>
                    <a:pt x="7162800" y="6121400"/>
                  </a:moveTo>
                  <a:lnTo>
                    <a:pt x="1892300" y="5245100"/>
                  </a:lnTo>
                  <a:lnTo>
                    <a:pt x="1651000" y="1028700"/>
                  </a:lnTo>
                  <a:lnTo>
                    <a:pt x="7581900" y="1435100"/>
                  </a:lnTo>
                  <a:lnTo>
                    <a:pt x="7099300" y="6883400"/>
                  </a:lnTo>
                  <a:lnTo>
                    <a:pt x="0" y="6858000"/>
                  </a:lnTo>
                  <a:lnTo>
                    <a:pt x="0" y="0"/>
                  </a:lnTo>
                  <a:lnTo>
                    <a:pt x="9182100" y="12700"/>
                  </a:lnTo>
                  <a:cubicBezTo>
                    <a:pt x="9173633" y="2307167"/>
                    <a:pt x="9165167" y="4601633"/>
                    <a:pt x="9156700" y="6896100"/>
                  </a:cubicBezTo>
                  <a:lnTo>
                    <a:pt x="7099300" y="6883400"/>
                  </a:lnTo>
                  <a:lnTo>
                    <a:pt x="7099300" y="6870700"/>
                  </a:lnTo>
                </a:path>
              </a:pathLst>
            </a:custGeom>
            <a:blipFill>
              <a:blip r:embed="rId2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Image 16" descr="8PsGaYxkYnR7-2_M8Y86Q2x4eYI@6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71538" y="890015"/>
              <a:ext cx="6609422" cy="5397695"/>
            </a:xfrm>
            <a:prstGeom prst="frame">
              <a:avLst/>
            </a:prstGeom>
            <a:scene3d>
              <a:camera prst="perspectiveLeft">
                <a:rot lat="1200000" lon="1200000" rev="0"/>
              </a:camera>
              <a:lightRig rig="threePt" dir="t"/>
            </a:scene3d>
          </p:spPr>
        </p:pic>
      </p:grpSp>
      <p:sp>
        <p:nvSpPr>
          <p:cNvPr id="20" name="ZoneTexte 19"/>
          <p:cNvSpPr txBox="1"/>
          <p:nvPr/>
        </p:nvSpPr>
        <p:spPr>
          <a:xfrm>
            <a:off x="0" y="21429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Deco-A770" pitchFamily="2" charset="0"/>
              </a:rPr>
              <a:t>                                          Artistes </a:t>
            </a:r>
            <a:endParaRPr lang="fr-FR" sz="4000" dirty="0">
              <a:latin typeface="Deco-A770" pitchFamily="2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0" y="428625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Deco-A770" pitchFamily="2" charset="0"/>
              </a:rPr>
              <a:t> divers</a:t>
            </a:r>
            <a:endParaRPr lang="fr-FR" sz="4000" dirty="0">
              <a:latin typeface="Deco-A770" pitchFamily="2" charset="0"/>
            </a:endParaRPr>
          </a:p>
        </p:txBody>
      </p:sp>
    </p:spTree>
  </p:cSld>
  <p:clrMapOvr>
    <a:masterClrMapping/>
  </p:clrMapOvr>
  <p:transition advTm="1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0"/>
                            </p:stCondLst>
                            <p:childTnLst>
                              <p:par>
                                <p:cTn id="25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6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0"/>
                            </p:stCondLst>
                            <p:childTnLst>
                              <p:par>
                                <p:cTn id="41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0"/>
                            </p:stCondLst>
                            <p:childTnLst>
                              <p:par>
                                <p:cTn id="45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3000"/>
                            </p:stCondLst>
                            <p:childTnLst>
                              <p:par>
                                <p:cTn id="49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53" presetID="21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Image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4" name="Image 23" descr="Image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5" name="Image 24" descr="Image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6" name="Image 25" descr="Image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7" name="Image 26" descr="Image3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8" name="Image 27" descr="Image3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29" name="Image 28" descr="Image3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0" name="Image 29" descr="Image3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1" name="Image 30" descr="Image3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2" name="Image 31" descr="Image3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3" name="Image 32" descr="Image39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4" name="Image 33" descr="Image4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5" name="Image 34" descr="Image41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6" name="Image 35" descr="Image42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7" name="Image 36" descr="Image43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8" name="Image 37" descr="Image44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39" name="Image 38" descr="Image45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pic>
        <p:nvPicPr>
          <p:cNvPr id="40" name="Image 39" descr="Image46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826366" y="1536768"/>
            <a:ext cx="5648952" cy="4464000"/>
          </a:xfrm>
          <a:prstGeom prst="rect">
            <a:avLst/>
          </a:prstGeom>
          <a:scene3d>
            <a:camera prst="perspectiveRelaxed" fov="2700000">
              <a:rot lat="0" lon="21000000" rev="300000"/>
            </a:camera>
            <a:lightRig rig="threePt" dir="t"/>
          </a:scene3d>
        </p:spPr>
      </p:pic>
      <p:grpSp>
        <p:nvGrpSpPr>
          <p:cNvPr id="22" name="Groupe 21"/>
          <p:cNvGrpSpPr/>
          <p:nvPr/>
        </p:nvGrpSpPr>
        <p:grpSpPr>
          <a:xfrm>
            <a:off x="-12700" y="-25400"/>
            <a:ext cx="9169400" cy="6912000"/>
            <a:chOff x="-12700" y="-25400"/>
            <a:chExt cx="9169400" cy="6912000"/>
          </a:xfrm>
        </p:grpSpPr>
        <p:sp>
          <p:nvSpPr>
            <p:cNvPr id="21" name="Forme libre 20"/>
            <p:cNvSpPr/>
            <p:nvPr/>
          </p:nvSpPr>
          <p:spPr>
            <a:xfrm>
              <a:off x="-12700" y="-25400"/>
              <a:ext cx="9169400" cy="6912000"/>
            </a:xfrm>
            <a:custGeom>
              <a:avLst/>
              <a:gdLst>
                <a:gd name="connsiteX0" fmla="*/ 1917700 w 9169400"/>
                <a:gd name="connsiteY0" fmla="*/ 6324600 h 6896100"/>
                <a:gd name="connsiteX1" fmla="*/ 7823200 w 9169400"/>
                <a:gd name="connsiteY1" fmla="*/ 5651500 h 6896100"/>
                <a:gd name="connsiteX2" fmla="*/ 7378700 w 9169400"/>
                <a:gd name="connsiteY2" fmla="*/ 1028700 h 6896100"/>
                <a:gd name="connsiteX3" fmla="*/ 1498600 w 9169400"/>
                <a:gd name="connsiteY3" fmla="*/ 1346200 h 6896100"/>
                <a:gd name="connsiteX4" fmla="*/ 1943100 w 9169400"/>
                <a:gd name="connsiteY4" fmla="*/ 6883400 h 6896100"/>
                <a:gd name="connsiteX5" fmla="*/ 0 w 9169400"/>
                <a:gd name="connsiteY5" fmla="*/ 6845300 h 6896100"/>
                <a:gd name="connsiteX6" fmla="*/ 12700 w 9169400"/>
                <a:gd name="connsiteY6" fmla="*/ 12700 h 6896100"/>
                <a:gd name="connsiteX7" fmla="*/ 9169400 w 9169400"/>
                <a:gd name="connsiteY7" fmla="*/ 0 h 6896100"/>
                <a:gd name="connsiteX8" fmla="*/ 9156700 w 9169400"/>
                <a:gd name="connsiteY8" fmla="*/ 6896100 h 6896100"/>
                <a:gd name="connsiteX9" fmla="*/ 1955800 w 9169400"/>
                <a:gd name="connsiteY9" fmla="*/ 6896100 h 689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69400" h="6896100">
                  <a:moveTo>
                    <a:pt x="1917700" y="6324600"/>
                  </a:moveTo>
                  <a:lnTo>
                    <a:pt x="7823200" y="5651500"/>
                  </a:lnTo>
                  <a:lnTo>
                    <a:pt x="7378700" y="1028700"/>
                  </a:lnTo>
                  <a:lnTo>
                    <a:pt x="1498600" y="1346200"/>
                  </a:lnTo>
                  <a:lnTo>
                    <a:pt x="1943100" y="6883400"/>
                  </a:lnTo>
                  <a:lnTo>
                    <a:pt x="0" y="6845300"/>
                  </a:lnTo>
                  <a:cubicBezTo>
                    <a:pt x="4233" y="4567767"/>
                    <a:pt x="8467" y="2290233"/>
                    <a:pt x="12700" y="12700"/>
                  </a:cubicBezTo>
                  <a:lnTo>
                    <a:pt x="9169400" y="0"/>
                  </a:lnTo>
                  <a:cubicBezTo>
                    <a:pt x="9165167" y="2298700"/>
                    <a:pt x="9160933" y="4597400"/>
                    <a:pt x="9156700" y="6896100"/>
                  </a:cubicBezTo>
                  <a:lnTo>
                    <a:pt x="1955800" y="68961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Image 19" descr="Bons%20baisers%20a%20lundi%20(11).jpg"/>
            <p:cNvPicPr>
              <a:picLocks noChangeAspect="1"/>
            </p:cNvPicPr>
            <p:nvPr/>
          </p:nvPicPr>
          <p:blipFill>
            <a:blip r:embed="rId21" cstate="print"/>
            <a:srcRect l="579" t="709" r="579" b="709"/>
            <a:stretch>
              <a:fillRect/>
            </a:stretch>
          </p:blipFill>
          <p:spPr>
            <a:xfrm>
              <a:off x="1501306" y="1036795"/>
              <a:ext cx="6532890" cy="5321163"/>
            </a:xfrm>
            <a:prstGeom prst="frame">
              <a:avLst/>
            </a:prstGeom>
            <a:scene3d>
              <a:camera prst="perspectiveRight">
                <a:rot lat="0" lon="20999997" rev="300000"/>
              </a:camera>
              <a:lightRig rig="threePt" dir="t"/>
            </a:scene3d>
          </p:spPr>
        </p:pic>
      </p:grpSp>
      <p:sp>
        <p:nvSpPr>
          <p:cNvPr id="41" name="ZoneTexte 40"/>
          <p:cNvSpPr txBox="1"/>
          <p:nvPr/>
        </p:nvSpPr>
        <p:spPr>
          <a:xfrm>
            <a:off x="0" y="21429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Deco-A770" pitchFamily="2" charset="0"/>
              </a:rPr>
              <a:t>                                          Artistes </a:t>
            </a:r>
            <a:endParaRPr lang="fr-FR" sz="4000" dirty="0">
              <a:solidFill>
                <a:schemeClr val="accent4">
                  <a:lumMod val="40000"/>
                  <a:lumOff val="60000"/>
                </a:schemeClr>
              </a:solidFill>
              <a:latin typeface="Deco-A770" pitchFamily="2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0" y="428625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accent4">
                    <a:lumMod val="50000"/>
                  </a:schemeClr>
                </a:solidFill>
                <a:latin typeface="Deco-A770" pitchFamily="2" charset="0"/>
              </a:rPr>
              <a:t> divers</a:t>
            </a:r>
            <a:endParaRPr lang="fr-FR" sz="4000" dirty="0">
              <a:solidFill>
                <a:schemeClr val="accent4">
                  <a:lumMod val="50000"/>
                </a:schemeClr>
              </a:solidFill>
              <a:latin typeface="Deco-A770" pitchFamily="2" charset="0"/>
            </a:endParaRPr>
          </a:p>
        </p:txBody>
      </p:sp>
      <p:pic>
        <p:nvPicPr>
          <p:cNvPr id="43" name="Image 42" descr="5ffpllge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0" y="464339"/>
            <a:ext cx="2786050" cy="1393025"/>
          </a:xfrm>
          <a:prstGeom prst="rect">
            <a:avLst/>
          </a:prstGeom>
        </p:spPr>
      </p:pic>
    </p:spTree>
  </p:cSld>
  <p:clrMapOvr>
    <a:masterClrMapping/>
  </p:clrMapOvr>
  <p:transition advTm="1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6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0"/>
                            </p:stCondLst>
                            <p:childTnLst>
                              <p:par>
                                <p:cTn id="41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3000"/>
                            </p:stCondLst>
                            <p:childTnLst>
                              <p:par>
                                <p:cTn id="4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1000"/>
                            </p:stCondLst>
                            <p:childTnLst>
                              <p:par>
                                <p:cTn id="57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9000"/>
                            </p:stCondLst>
                            <p:childTnLst>
                              <p:par>
                                <p:cTn id="65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8000"/>
                            </p:stCondLst>
                            <p:childTnLst>
                              <p:par>
                                <p:cTn id="6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90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8000"/>
                            </p:stCondLst>
                            <p:childTnLst>
                              <p:par>
                                <p:cTn id="7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31</Words>
  <Application>Microsoft Office PowerPoint</Application>
  <PresentationFormat>Affichage à l'écran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37</cp:revision>
  <dcterms:created xsi:type="dcterms:W3CDTF">2015-06-03T14:59:48Z</dcterms:created>
  <dcterms:modified xsi:type="dcterms:W3CDTF">2015-06-09T08:14:25Z</dcterms:modified>
</cp:coreProperties>
</file>