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64" r:id="rId4"/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A7FF"/>
    <a:srgbClr val="FF00FF"/>
    <a:srgbClr val="66FF33"/>
    <a:srgbClr val="0000FF"/>
    <a:srgbClr val="8E4700"/>
    <a:srgbClr val="703800"/>
    <a:srgbClr val="7F7F7F"/>
    <a:srgbClr val="CC9966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18" Type="http://schemas.openxmlformats.org/officeDocument/2006/relationships/image" Target="../media/image3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17" Type="http://schemas.openxmlformats.org/officeDocument/2006/relationships/image" Target="../media/image36.jpeg"/><Relationship Id="rId2" Type="http://schemas.openxmlformats.org/officeDocument/2006/relationships/image" Target="../media/image21.jpeg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19" Type="http://schemas.openxmlformats.org/officeDocument/2006/relationships/image" Target="../media/image38.gif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3-06-02-Ensishei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785794"/>
            <a:ext cx="3810000" cy="2964180"/>
          </a:xfrm>
          <a:prstGeom prst="rect">
            <a:avLst/>
          </a:prstGeom>
          <a:scene3d>
            <a:camera prst="perspectiveBelow"/>
            <a:lightRig rig="threePt" dir="t"/>
          </a:scene3d>
          <a:sp3d>
            <a:bevelT w="285750" h="317500" prst="convex"/>
          </a:sp3d>
        </p:spPr>
      </p:pic>
      <p:pic>
        <p:nvPicPr>
          <p:cNvPr id="3" name="Image 2" descr="2013-05-14-Dambach-Tour-d'Ebersheim-et-Eglise.jpg"/>
          <p:cNvPicPr>
            <a:picLocks noChangeAspect="1"/>
          </p:cNvPicPr>
          <p:nvPr/>
        </p:nvPicPr>
        <p:blipFill>
          <a:blip r:embed="rId5" cstate="print"/>
          <a:srcRect l="622" t="738" r="622" b="738"/>
          <a:stretch>
            <a:fillRect/>
          </a:stretch>
        </p:blipFill>
        <p:spPr>
          <a:xfrm>
            <a:off x="4572000" y="3214686"/>
            <a:ext cx="4043904" cy="3397371"/>
          </a:xfrm>
          <a:prstGeom prst="rect">
            <a:avLst/>
          </a:prstGeom>
          <a:scene3d>
            <a:camera prst="perspectiveLeft"/>
            <a:lightRig rig="threePt" dir="t"/>
          </a:scene3d>
          <a:sp3d>
            <a:bevelT w="457200" h="241300" prst="relaxedInset"/>
          </a:sp3d>
        </p:spPr>
      </p:pic>
      <p:sp>
        <p:nvSpPr>
          <p:cNvPr id="4" name="ZoneTexte 3"/>
          <p:cNvSpPr txBox="1"/>
          <p:nvPr/>
        </p:nvSpPr>
        <p:spPr>
          <a:xfrm>
            <a:off x="4429124" y="714356"/>
            <a:ext cx="4214842" cy="1950257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rgbClr val="DDEBCF"/>
                    </a:gs>
                    <a:gs pos="50000">
                      <a:srgbClr val="9CB86E"/>
                    </a:gs>
                    <a:gs pos="100000">
                      <a:srgbClr val="156B13"/>
                    </a:gs>
                  </a:gsLst>
                  <a:lin ang="13500000" scaled="1"/>
                  <a:tileRect/>
                </a:gradFill>
                <a:latin typeface="Castellar" pitchFamily="18" charset="0"/>
              </a:rPr>
              <a:t>Quelques belles</a:t>
            </a:r>
            <a:endParaRPr lang="fr-FR" b="1" dirty="0">
              <a:gradFill flip="none" rotWithShape="1">
                <a:gsLst>
                  <a:gs pos="0">
                    <a:srgbClr val="DDEBCF"/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13500000" scaled="1"/>
                <a:tileRect/>
              </a:gradFill>
              <a:latin typeface="Castellar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42910" y="3714752"/>
            <a:ext cx="2893772" cy="2000264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8100000" scaled="1"/>
                  <a:tileRect/>
                </a:gradFill>
                <a:latin typeface="Castellar" pitchFamily="18" charset="0"/>
              </a:rPr>
              <a:t>Aquarelles</a:t>
            </a:r>
            <a:endParaRPr lang="fr-FR" b="1" dirty="0">
              <a:gradFill flip="none" rotWithShape="1">
                <a:gsLst>
                  <a:gs pos="0">
                    <a:srgbClr val="3399FF"/>
                  </a:gs>
                  <a:gs pos="16000">
                    <a:srgbClr val="00CCCC"/>
                  </a:gs>
                  <a:gs pos="47000">
                    <a:srgbClr val="9999FF"/>
                  </a:gs>
                  <a:gs pos="60001">
                    <a:srgbClr val="2E6792"/>
                  </a:gs>
                  <a:gs pos="71001">
                    <a:srgbClr val="3333CC"/>
                  </a:gs>
                  <a:gs pos="81000">
                    <a:srgbClr val="1170FF"/>
                  </a:gs>
                  <a:gs pos="100000">
                    <a:srgbClr val="006699"/>
                  </a:gs>
                </a:gsLst>
                <a:lin ang="8100000" scaled="1"/>
                <a:tileRect/>
              </a:gradFill>
              <a:latin typeface="Castellar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143372" y="2714620"/>
            <a:ext cx="714380" cy="1369464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  <a:latin typeface="Batang" pitchFamily="18" charset="-127"/>
                <a:ea typeface="Batang" pitchFamily="18" charset="-127"/>
              </a:rPr>
              <a:t>2</a:t>
            </a:r>
            <a:endParaRPr lang="fr-FR" b="1" dirty="0">
              <a:gradFill>
                <a:gsLst>
                  <a:gs pos="0">
                    <a:srgbClr val="000000"/>
                  </a:gs>
                  <a:gs pos="20000">
                    <a:srgbClr val="000040"/>
                  </a:gs>
                  <a:gs pos="50000">
                    <a:srgbClr val="400040"/>
                  </a:gs>
                  <a:gs pos="75000">
                    <a:srgbClr val="8F0040"/>
                  </a:gs>
                  <a:gs pos="89999">
                    <a:srgbClr val="F27300"/>
                  </a:gs>
                  <a:gs pos="100000">
                    <a:srgbClr val="FFBF00"/>
                  </a:gs>
                </a:gsLst>
                <a:lin ang="5400000" scaled="0"/>
              </a:gra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5715016"/>
            <a:ext cx="4857752" cy="100013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atin typeface="BalanineAntique" pitchFamily="2" charset="0"/>
              </a:rPr>
              <a:t>Voler Michel Sardou Delphine </a:t>
            </a:r>
            <a:r>
              <a:rPr lang="fr-FR" b="1" dirty="0" err="1" smtClean="0">
                <a:latin typeface="BalanineAntique" pitchFamily="2" charset="0"/>
              </a:rPr>
              <a:t>elbé</a:t>
            </a:r>
            <a:endParaRPr lang="fr-FR" b="1" dirty="0">
              <a:latin typeface="BalanineAntique" pitchFamily="2" charset="0"/>
            </a:endParaRPr>
          </a:p>
        </p:txBody>
      </p:sp>
    </p:spTree>
  </p:cSld>
  <p:clrMapOvr>
    <a:masterClrMapping/>
  </p:clrMapOvr>
  <p:transition advTm="9000">
    <p:sndAc>
      <p:stSnd>
        <p:snd r:embed="rId2" name="03 Voler (avec Delphine Elbé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 23" descr="2007-08-12-Binic-Le-Port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79" y="1206829"/>
            <a:ext cx="5715008" cy="4365310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25" name="Image 24" descr="2009-06-18-Dambach-Maison-rue-des-Tonneliers.jpg"/>
          <p:cNvPicPr>
            <a:picLocks noChangeAspect="1"/>
          </p:cNvPicPr>
          <p:nvPr/>
        </p:nvPicPr>
        <p:blipFill>
          <a:blip r:embed="rId4" cstate="print"/>
          <a:srcRect l="2487" t="3526" r="2487" b="3526"/>
          <a:stretch>
            <a:fillRect/>
          </a:stretch>
        </p:blipFill>
        <p:spPr>
          <a:xfrm>
            <a:off x="1714479" y="1197440"/>
            <a:ext cx="5715008" cy="4374700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26" name="Image 25" descr="2010-05-29-Journiac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479" y="1214445"/>
            <a:ext cx="5715008" cy="4357694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27" name="Image 26" descr="2010-06-05-Jusse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4479" y="1146257"/>
            <a:ext cx="5715008" cy="4425882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28" name="Image 27" descr="2010-07-03-Vandoncourt-25-SV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14479" y="1177923"/>
            <a:ext cx="5715008" cy="4394216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29" name="Image 28" descr="2010-08-15-Ségur-Le-Château-19-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14479" y="1184015"/>
            <a:ext cx="5715008" cy="4388124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0" name="Image 29" descr="2011-05-07-Bucey-Les-Gy-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14479" y="1195162"/>
            <a:ext cx="5715008" cy="4376977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1" name="Image 30" descr="2011-06-Buléon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14479" y="1140394"/>
            <a:ext cx="5715008" cy="4431745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2" name="Image 31" descr="2011-06-Clisson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14479" y="1149444"/>
            <a:ext cx="5715008" cy="4422695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3" name="Image 32" descr="2011-06-Etel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714479" y="1153270"/>
            <a:ext cx="5715008" cy="4418869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4" name="Image 33" descr="2011-06-Guérande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714479" y="1217083"/>
            <a:ext cx="5715008" cy="4355056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5" name="Image 34" descr="2011-06-Larmor-Baden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14479" y="1132194"/>
            <a:ext cx="5715008" cy="4439945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6" name="Image 35" descr="2011-06-Rochefort-en-Terre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14479" y="1174622"/>
            <a:ext cx="5715008" cy="4397517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7" name="Image 36" descr="2011-06-St-Malo.jpg"/>
          <p:cNvPicPr>
            <a:picLocks noChangeAspect="1"/>
          </p:cNvPicPr>
          <p:nvPr/>
        </p:nvPicPr>
        <p:blipFill>
          <a:blip r:embed="rId16" cstate="print"/>
          <a:srcRect l="3351" t="4318" r="3351" b="4318"/>
          <a:stretch>
            <a:fillRect/>
          </a:stretch>
        </p:blipFill>
        <p:spPr>
          <a:xfrm>
            <a:off x="1714479" y="1175190"/>
            <a:ext cx="5715008" cy="4396949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pic>
        <p:nvPicPr>
          <p:cNvPr id="38" name="Image 37" descr="2011-07-23-Brémont-5.jpg"/>
          <p:cNvPicPr>
            <a:picLocks noChangeAspect="1"/>
          </p:cNvPicPr>
          <p:nvPr/>
        </p:nvPicPr>
        <p:blipFill>
          <a:blip r:embed="rId17" cstate="print">
            <a:lum bright="-10000"/>
          </a:blip>
          <a:srcRect l="1800" t="2334" r="1800" b="2334"/>
          <a:stretch>
            <a:fillRect/>
          </a:stretch>
        </p:blipFill>
        <p:spPr>
          <a:xfrm>
            <a:off x="1714480" y="1214445"/>
            <a:ext cx="5715040" cy="4357694"/>
          </a:xfrm>
          <a:prstGeom prst="rect">
            <a:avLst/>
          </a:prstGeom>
          <a:scene3d>
            <a:camera prst="perspectiveAbove">
              <a:rot lat="20399999" lon="1200000" rev="0"/>
            </a:camera>
            <a:lightRig rig="threePt" dir="t"/>
          </a:scene3d>
        </p:spPr>
      </p:pic>
      <p:grpSp>
        <p:nvGrpSpPr>
          <p:cNvPr id="19" name="Groupe 18"/>
          <p:cNvGrpSpPr/>
          <p:nvPr/>
        </p:nvGrpSpPr>
        <p:grpSpPr>
          <a:xfrm>
            <a:off x="0" y="-50800"/>
            <a:ext cx="9182100" cy="6908800"/>
            <a:chOff x="0" y="-50800"/>
            <a:chExt cx="9182100" cy="6908800"/>
          </a:xfrm>
        </p:grpSpPr>
        <p:sp>
          <p:nvSpPr>
            <p:cNvPr id="41" name="Forme libre 40"/>
            <p:cNvSpPr/>
            <p:nvPr/>
          </p:nvSpPr>
          <p:spPr>
            <a:xfrm>
              <a:off x="0" y="-50800"/>
              <a:ext cx="9182100" cy="6908800"/>
            </a:xfrm>
            <a:custGeom>
              <a:avLst/>
              <a:gdLst>
                <a:gd name="connsiteX0" fmla="*/ 1727200 w 9182100"/>
                <a:gd name="connsiteY0" fmla="*/ 5994400 h 6908800"/>
                <a:gd name="connsiteX1" fmla="*/ 7924800 w 9182100"/>
                <a:gd name="connsiteY1" fmla="*/ 5613400 h 6908800"/>
                <a:gd name="connsiteX2" fmla="*/ 7556500 w 9182100"/>
                <a:gd name="connsiteY2" fmla="*/ 749300 h 6908800"/>
                <a:gd name="connsiteX3" fmla="*/ 2032000 w 9182100"/>
                <a:gd name="connsiteY3" fmla="*/ 1739900 h 6908800"/>
                <a:gd name="connsiteX4" fmla="*/ 1612900 w 9182100"/>
                <a:gd name="connsiteY4" fmla="*/ 6883400 h 6908800"/>
                <a:gd name="connsiteX5" fmla="*/ 0 w 9182100"/>
                <a:gd name="connsiteY5" fmla="*/ 6883400 h 6908800"/>
                <a:gd name="connsiteX6" fmla="*/ 12700 w 9182100"/>
                <a:gd name="connsiteY6" fmla="*/ 0 h 6908800"/>
                <a:gd name="connsiteX7" fmla="*/ 9182100 w 9182100"/>
                <a:gd name="connsiteY7" fmla="*/ 0 h 6908800"/>
                <a:gd name="connsiteX8" fmla="*/ 9144000 w 9182100"/>
                <a:gd name="connsiteY8" fmla="*/ 6908800 h 6908800"/>
                <a:gd name="connsiteX9" fmla="*/ 1612900 w 9182100"/>
                <a:gd name="connsiteY9" fmla="*/ 6883400 h 690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82100" h="6908800">
                  <a:moveTo>
                    <a:pt x="1727200" y="5994400"/>
                  </a:moveTo>
                  <a:lnTo>
                    <a:pt x="7924800" y="5613400"/>
                  </a:lnTo>
                  <a:lnTo>
                    <a:pt x="7556500" y="749300"/>
                  </a:lnTo>
                  <a:lnTo>
                    <a:pt x="2032000" y="1739900"/>
                  </a:lnTo>
                  <a:lnTo>
                    <a:pt x="1612900" y="6883400"/>
                  </a:lnTo>
                  <a:lnTo>
                    <a:pt x="0" y="6883400"/>
                  </a:lnTo>
                  <a:cubicBezTo>
                    <a:pt x="4233" y="4588933"/>
                    <a:pt x="8467" y="2294467"/>
                    <a:pt x="12700" y="0"/>
                  </a:cubicBezTo>
                  <a:lnTo>
                    <a:pt x="9182100" y="0"/>
                  </a:lnTo>
                  <a:lnTo>
                    <a:pt x="9144000" y="6908800"/>
                  </a:lnTo>
                  <a:lnTo>
                    <a:pt x="1612900" y="68834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0" name="Image 39" descr="Bons%20baisers%20a%20lundi%20(11)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64336" y="701040"/>
              <a:ext cx="6815328" cy="5455920"/>
            </a:xfrm>
            <a:prstGeom prst="frame">
              <a:avLst/>
            </a:prstGeom>
            <a:scene3d>
              <a:camera prst="perspectiveAbove">
                <a:rot lat="20399999" lon="1200000" rev="0"/>
              </a:camera>
              <a:lightRig rig="threePt" dir="t"/>
            </a:scene3d>
          </p:spPr>
        </p:pic>
      </p:grpSp>
      <p:sp>
        <p:nvSpPr>
          <p:cNvPr id="20" name="ZoneTexte 19"/>
          <p:cNvSpPr txBox="1"/>
          <p:nvPr/>
        </p:nvSpPr>
        <p:spPr>
          <a:xfrm>
            <a:off x="0" y="0"/>
            <a:ext cx="2714612" cy="2643182"/>
          </a:xfrm>
          <a:prstGeom prst="rect">
            <a:avLst/>
          </a:prstGeom>
          <a:noFill/>
        </p:spPr>
        <p:txBody>
          <a:bodyPr wrap="none" rtlCol="0">
            <a:prstTxWarp prst="textTriangle">
              <a:avLst>
                <a:gd name="adj" fmla="val 27862"/>
              </a:avLst>
            </a:prstTxWarp>
            <a:spAutoFit/>
          </a:bodyPr>
          <a:lstStyle/>
          <a:p>
            <a:r>
              <a:rPr lang="fr-FR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Blackadder ITC" pitchFamily="82" charset="0"/>
              </a:rPr>
              <a:t>Artistes </a:t>
            </a:r>
          </a:p>
          <a:p>
            <a:endParaRPr lang="fr-FR" dirty="0" smtClean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atin typeface="Blackadder ITC" pitchFamily="82" charset="0"/>
            </a:endParaRPr>
          </a:p>
          <a:p>
            <a:r>
              <a:rPr lang="fr-FR" dirty="0" smtClean="0">
                <a:gradFill>
                  <a:gsLst>
                    <a:gs pos="0">
                      <a:srgbClr val="FFEFD1"/>
                    </a:gs>
                    <a:gs pos="64999">
                      <a:srgbClr val="F0EBD5"/>
                    </a:gs>
                    <a:gs pos="100000">
                      <a:srgbClr val="D1C39F"/>
                    </a:gs>
                  </a:gsLst>
                  <a:lin ang="5400000" scaled="0"/>
                </a:gradFill>
                <a:latin typeface="Blackadder ITC" pitchFamily="82" charset="0"/>
              </a:rPr>
              <a:t>divers</a:t>
            </a:r>
            <a:endParaRPr lang="fr-FR" dirty="0"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  <a:latin typeface="Blackadder ITC" pitchFamily="82" charset="0"/>
            </a:endParaRPr>
          </a:p>
        </p:txBody>
      </p:sp>
    </p:spTree>
  </p:cSld>
  <p:clrMapOvr>
    <a:masterClrMapping/>
  </p:clrMapOvr>
  <p:transition advTm="1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1-09-18-Estavayer.jpg"/>
          <p:cNvPicPr>
            <a:picLocks noChangeAspect="1"/>
          </p:cNvPicPr>
          <p:nvPr/>
        </p:nvPicPr>
        <p:blipFill>
          <a:blip r:embed="rId3" cstate="print"/>
          <a:srcRect l="7883" t="10583" r="8447" b="11339"/>
          <a:stretch>
            <a:fillRect/>
          </a:stretch>
        </p:blipFill>
        <p:spPr>
          <a:xfrm>
            <a:off x="1468872" y="1142984"/>
            <a:ext cx="6020371" cy="4647317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4" name="Image 3" descr="2012-05-05-Jussey.jpg"/>
          <p:cNvPicPr>
            <a:picLocks noChangeAspect="1"/>
          </p:cNvPicPr>
          <p:nvPr/>
        </p:nvPicPr>
        <p:blipFill>
          <a:blip r:embed="rId4" cstate="print"/>
          <a:srcRect l="2028" t="2634" r="2028" b="2634"/>
          <a:stretch>
            <a:fillRect/>
          </a:stretch>
        </p:blipFill>
        <p:spPr>
          <a:xfrm>
            <a:off x="1468872" y="1142984"/>
            <a:ext cx="5987163" cy="4714885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5" name="Image 4" descr="2012-06-22-Ornans-encadré-web.jpg"/>
          <p:cNvPicPr>
            <a:picLocks noChangeAspect="1"/>
          </p:cNvPicPr>
          <p:nvPr/>
        </p:nvPicPr>
        <p:blipFill>
          <a:blip r:embed="rId5" cstate="print"/>
          <a:srcRect l="1772" t="2316" r="1772" b="2316"/>
          <a:stretch>
            <a:fillRect/>
          </a:stretch>
        </p:blipFill>
        <p:spPr>
          <a:xfrm>
            <a:off x="1468872" y="1142984"/>
            <a:ext cx="6000760" cy="4714884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6" name="Image 5" descr="2012-07-08-Saint-Julia-encadré-web.jpg"/>
          <p:cNvPicPr>
            <a:picLocks noChangeAspect="1"/>
          </p:cNvPicPr>
          <p:nvPr/>
        </p:nvPicPr>
        <p:blipFill>
          <a:blip r:embed="rId6" cstate="print"/>
          <a:srcRect l="1772" t="2308" r="1772" b="2308"/>
          <a:stretch>
            <a:fillRect/>
          </a:stretch>
        </p:blipFill>
        <p:spPr>
          <a:xfrm>
            <a:off x="1468872" y="1142985"/>
            <a:ext cx="6000760" cy="4714884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7" name="Image 6" descr="2012-07-12-Escos-64-encadré-web.jpg"/>
          <p:cNvPicPr>
            <a:picLocks noChangeAspect="1"/>
          </p:cNvPicPr>
          <p:nvPr/>
        </p:nvPicPr>
        <p:blipFill>
          <a:blip r:embed="rId7" cstate="print"/>
          <a:srcRect l="2953" t="3937" r="2953" b="3937"/>
          <a:stretch>
            <a:fillRect/>
          </a:stretch>
        </p:blipFill>
        <p:spPr>
          <a:xfrm>
            <a:off x="1468872" y="1142984"/>
            <a:ext cx="6002184" cy="4714884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8" name="Image 7" descr="2012-07-17-Aurignac-encadré-web.jpg"/>
          <p:cNvPicPr>
            <a:picLocks noChangeAspect="1"/>
          </p:cNvPicPr>
          <p:nvPr/>
        </p:nvPicPr>
        <p:blipFill>
          <a:blip r:embed="rId8" cstate="print"/>
          <a:srcRect l="1772" t="2339" r="1772" b="2339"/>
          <a:stretch>
            <a:fillRect/>
          </a:stretch>
        </p:blipFill>
        <p:spPr>
          <a:xfrm>
            <a:off x="1468872" y="1142984"/>
            <a:ext cx="6000760" cy="4714885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9" name="Image 8" descr="2012-08-05-Saint-Yrieix-encadré.jpg"/>
          <p:cNvPicPr>
            <a:picLocks noChangeAspect="1"/>
          </p:cNvPicPr>
          <p:nvPr/>
        </p:nvPicPr>
        <p:blipFill>
          <a:blip r:embed="rId9" cstate="print"/>
          <a:srcRect l="1974" t="2625" r="1974" b="2625"/>
          <a:stretch>
            <a:fillRect/>
          </a:stretch>
        </p:blipFill>
        <p:spPr>
          <a:xfrm>
            <a:off x="1454295" y="1142984"/>
            <a:ext cx="6035880" cy="4785774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0" name="Image 9" descr="2012-08-12-St-André-de-Double-encadré.jpg"/>
          <p:cNvPicPr>
            <a:picLocks noChangeAspect="1"/>
          </p:cNvPicPr>
          <p:nvPr/>
        </p:nvPicPr>
        <p:blipFill>
          <a:blip r:embed="rId10" cstate="print"/>
          <a:srcRect l="2005" t="2625" r="2005" b="2625"/>
          <a:stretch>
            <a:fillRect/>
          </a:stretch>
        </p:blipFill>
        <p:spPr>
          <a:xfrm>
            <a:off x="1466414" y="1142984"/>
            <a:ext cx="6034544" cy="4786322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1" name="Image 10" descr="2012-08-13-St-Laurent-des-Hommes-encadré.jpg"/>
          <p:cNvPicPr>
            <a:picLocks noChangeAspect="1"/>
          </p:cNvPicPr>
          <p:nvPr/>
        </p:nvPicPr>
        <p:blipFill>
          <a:blip r:embed="rId11" cstate="print"/>
          <a:srcRect l="2022" t="2625" r="2022" b="2625"/>
          <a:stretch>
            <a:fillRect/>
          </a:stretch>
        </p:blipFill>
        <p:spPr>
          <a:xfrm>
            <a:off x="1440312" y="1142984"/>
            <a:ext cx="6029320" cy="4756060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2" name="Image 11" descr="2012-08-14-St-Laurent-des-Hommes-encadré.jpg"/>
          <p:cNvPicPr>
            <a:picLocks noChangeAspect="1"/>
          </p:cNvPicPr>
          <p:nvPr/>
        </p:nvPicPr>
        <p:blipFill>
          <a:blip r:embed="rId12" cstate="print"/>
          <a:srcRect l="2069" t="2625" r="2069" b="2625"/>
          <a:stretch>
            <a:fillRect/>
          </a:stretch>
        </p:blipFill>
        <p:spPr>
          <a:xfrm>
            <a:off x="1418824" y="1191378"/>
            <a:ext cx="6050808" cy="4737928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3" name="Image 12" descr="2012-08-15-Périgueux-encadré.jpg"/>
          <p:cNvPicPr>
            <a:picLocks noChangeAspect="1"/>
          </p:cNvPicPr>
          <p:nvPr/>
        </p:nvPicPr>
        <p:blipFill>
          <a:blip r:embed="rId13" cstate="print"/>
          <a:srcRect l="2005" t="2625" r="2673" b="2625"/>
          <a:stretch>
            <a:fillRect/>
          </a:stretch>
        </p:blipFill>
        <p:spPr>
          <a:xfrm>
            <a:off x="1397434" y="1142984"/>
            <a:ext cx="6072198" cy="4786322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4" name="Image 13" descr="2012-08-16-Collonges-La-Rouge-encadré.jpg"/>
          <p:cNvPicPr>
            <a:picLocks noChangeAspect="1"/>
          </p:cNvPicPr>
          <p:nvPr/>
        </p:nvPicPr>
        <p:blipFill>
          <a:blip r:embed="rId14" cstate="print"/>
          <a:srcRect l="3360" t="2625" r="3360" b="3500"/>
          <a:stretch>
            <a:fillRect/>
          </a:stretch>
        </p:blipFill>
        <p:spPr>
          <a:xfrm>
            <a:off x="1468871" y="1142984"/>
            <a:ext cx="5977123" cy="4786323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5" name="Image 14" descr="2013-05-11-Bucey-les-Gy.jpg"/>
          <p:cNvPicPr>
            <a:picLocks noChangeAspect="1"/>
          </p:cNvPicPr>
          <p:nvPr/>
        </p:nvPicPr>
        <p:blipFill>
          <a:blip r:embed="rId15" cstate="print"/>
          <a:srcRect l="7122" t="6086" r="6529" b="8369"/>
          <a:stretch>
            <a:fillRect/>
          </a:stretch>
        </p:blipFill>
        <p:spPr>
          <a:xfrm>
            <a:off x="1468872" y="1142984"/>
            <a:ext cx="6000760" cy="4762410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6" name="Image 15" descr="2013-05-12-Dambach-Chapelle-St-Sébastien-2.jpg"/>
          <p:cNvPicPr>
            <a:picLocks noChangeAspect="1"/>
          </p:cNvPicPr>
          <p:nvPr/>
        </p:nvPicPr>
        <p:blipFill>
          <a:blip r:embed="rId16" cstate="print"/>
          <a:srcRect l="13781" t="17398" r="13935" b="17627"/>
          <a:stretch>
            <a:fillRect/>
          </a:stretch>
        </p:blipFill>
        <p:spPr>
          <a:xfrm>
            <a:off x="1468872" y="1142984"/>
            <a:ext cx="5963520" cy="4786322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pic>
        <p:nvPicPr>
          <p:cNvPr id="19" name="Image 18" descr="2013-07-21-Alan-31-encadré.jpg"/>
          <p:cNvPicPr>
            <a:picLocks noChangeAspect="1"/>
          </p:cNvPicPr>
          <p:nvPr/>
        </p:nvPicPr>
        <p:blipFill>
          <a:blip r:embed="rId17" cstate="print"/>
          <a:srcRect l="8764" t="10918" r="8764" b="10918"/>
          <a:stretch>
            <a:fillRect/>
          </a:stretch>
        </p:blipFill>
        <p:spPr>
          <a:xfrm>
            <a:off x="1397434" y="1142984"/>
            <a:ext cx="6072198" cy="4746599"/>
          </a:xfrm>
          <a:prstGeom prst="rect">
            <a:avLst/>
          </a:prstGeom>
          <a:scene3d>
            <a:camera prst="isometricOffAxis1Right">
              <a:rot lat="388463" lon="20201872" rev="21049491"/>
            </a:camera>
            <a:lightRig rig="threePt" dir="t"/>
          </a:scene3d>
        </p:spPr>
      </p:pic>
      <p:grpSp>
        <p:nvGrpSpPr>
          <p:cNvPr id="21" name="Groupe 20"/>
          <p:cNvGrpSpPr/>
          <p:nvPr/>
        </p:nvGrpSpPr>
        <p:grpSpPr>
          <a:xfrm>
            <a:off x="12700" y="0"/>
            <a:ext cx="9131300" cy="6870700"/>
            <a:chOff x="12700" y="0"/>
            <a:chExt cx="9131300" cy="6870700"/>
          </a:xfrm>
        </p:grpSpPr>
        <p:sp>
          <p:nvSpPr>
            <p:cNvPr id="18" name="Forme libre 17"/>
            <p:cNvSpPr/>
            <p:nvPr/>
          </p:nvSpPr>
          <p:spPr>
            <a:xfrm>
              <a:off x="12700" y="0"/>
              <a:ext cx="9131300" cy="6870700"/>
            </a:xfrm>
            <a:custGeom>
              <a:avLst/>
              <a:gdLst>
                <a:gd name="connsiteX0" fmla="*/ 6934200 w 9131300"/>
                <a:gd name="connsiteY0" fmla="*/ 6299200 h 6870700"/>
                <a:gd name="connsiteX1" fmla="*/ 1092200 w 9131300"/>
                <a:gd name="connsiteY1" fmla="*/ 5626100 h 6870700"/>
                <a:gd name="connsiteX2" fmla="*/ 1866900 w 9131300"/>
                <a:gd name="connsiteY2" fmla="*/ 673100 h 6870700"/>
                <a:gd name="connsiteX3" fmla="*/ 7785100 w 9131300"/>
                <a:gd name="connsiteY3" fmla="*/ 1397000 h 6870700"/>
                <a:gd name="connsiteX4" fmla="*/ 6832600 w 9131300"/>
                <a:gd name="connsiteY4" fmla="*/ 6858000 h 6870700"/>
                <a:gd name="connsiteX5" fmla="*/ 0 w 9131300"/>
                <a:gd name="connsiteY5" fmla="*/ 6870700 h 6870700"/>
                <a:gd name="connsiteX6" fmla="*/ 0 w 9131300"/>
                <a:gd name="connsiteY6" fmla="*/ 0 h 6870700"/>
                <a:gd name="connsiteX7" fmla="*/ 9131300 w 9131300"/>
                <a:gd name="connsiteY7" fmla="*/ 12700 h 6870700"/>
                <a:gd name="connsiteX8" fmla="*/ 9131300 w 9131300"/>
                <a:gd name="connsiteY8" fmla="*/ 6870700 h 6870700"/>
                <a:gd name="connsiteX9" fmla="*/ 6819900 w 9131300"/>
                <a:gd name="connsiteY9" fmla="*/ 6870700 h 687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31300" h="6870700">
                  <a:moveTo>
                    <a:pt x="6934200" y="6299200"/>
                  </a:moveTo>
                  <a:lnTo>
                    <a:pt x="1092200" y="5626100"/>
                  </a:lnTo>
                  <a:lnTo>
                    <a:pt x="1866900" y="673100"/>
                  </a:lnTo>
                  <a:lnTo>
                    <a:pt x="7785100" y="1397000"/>
                  </a:lnTo>
                  <a:lnTo>
                    <a:pt x="6832600" y="6858000"/>
                  </a:lnTo>
                  <a:lnTo>
                    <a:pt x="0" y="6870700"/>
                  </a:lnTo>
                  <a:lnTo>
                    <a:pt x="0" y="0"/>
                  </a:lnTo>
                  <a:lnTo>
                    <a:pt x="9131300" y="12700"/>
                  </a:lnTo>
                  <a:lnTo>
                    <a:pt x="9131300" y="6870700"/>
                  </a:lnTo>
                  <a:lnTo>
                    <a:pt x="6819900" y="68707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Image 19" descr="8PsGaYxkYnR7-2_M8Y86Q2x4eYI@600x245.jp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57224" y="713231"/>
              <a:ext cx="7131584" cy="5668369"/>
            </a:xfrm>
            <a:prstGeom prst="frame">
              <a:avLst/>
            </a:prstGeom>
            <a:scene3d>
              <a:camera prst="isometricOffAxis1Right">
                <a:rot lat="388463" lon="20201872" rev="21049491"/>
              </a:camera>
              <a:lightRig rig="threePt" dir="t"/>
            </a:scene3d>
          </p:spPr>
        </p:pic>
      </p:grpSp>
      <p:sp>
        <p:nvSpPr>
          <p:cNvPr id="22" name="ZoneTexte 21"/>
          <p:cNvSpPr txBox="1"/>
          <p:nvPr/>
        </p:nvSpPr>
        <p:spPr>
          <a:xfrm>
            <a:off x="5786446" y="142876"/>
            <a:ext cx="3214678" cy="5000636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>
                <a:gd name="adj" fmla="val 77682"/>
              </a:avLst>
            </a:prstTxWarp>
            <a:spAutoFit/>
          </a:bodyPr>
          <a:lstStyle/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Artistes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   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           divers</a:t>
            </a:r>
            <a:endParaRPr lang="fr-FR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</p:txBody>
      </p:sp>
      <p:pic>
        <p:nvPicPr>
          <p:cNvPr id="23" name="Image 22" descr="y8rwksl9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143800" y="5214950"/>
            <a:ext cx="2214546" cy="1107273"/>
          </a:xfrm>
          <a:prstGeom prst="rect">
            <a:avLst/>
          </a:prstGeom>
        </p:spPr>
      </p:pic>
    </p:spTree>
  </p:cSld>
  <p:clrMapOvr>
    <a:masterClrMapping/>
  </p:clrMapOvr>
  <p:transition advTm="1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6" presetClass="entr" presetSubtype="2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6" presetClass="entr" presetSubtype="4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6" presetClass="entr" presetSubtype="2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6" presetClass="entr" presetSubtype="4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16" presetClass="entr" presetSubtype="37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16" presetClass="entr" presetSubtype="2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90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7000"/>
                            </p:stCondLst>
                            <p:childTnLst>
                              <p:par>
                                <p:cTn id="67" presetID="16" presetClass="entr" presetSubtype="2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9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1938</TotalTime>
  <Words>26</Words>
  <Application>Microsoft Office PowerPoint</Application>
  <PresentationFormat>Affichage à l'écran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logo PPSMANIA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224</cp:revision>
  <dcterms:created xsi:type="dcterms:W3CDTF">2015-02-28T13:46:14Z</dcterms:created>
  <dcterms:modified xsi:type="dcterms:W3CDTF">2015-06-09T08:02:48Z</dcterms:modified>
</cp:coreProperties>
</file>