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59" r:id="rId5"/>
    <p:sldId id="261" r:id="rId6"/>
    <p:sldId id="256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3300"/>
    <a:srgbClr val="0066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08/03/2015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gif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17" Type="http://schemas.openxmlformats.org/officeDocument/2006/relationships/image" Target="../media/image44.gif"/><Relationship Id="rId2" Type="http://schemas.openxmlformats.org/officeDocument/2006/relationships/audio" Target="../media/audio2.wav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5" Type="http://schemas.openxmlformats.org/officeDocument/2006/relationships/image" Target="../media/image42.pn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17" Type="http://schemas.openxmlformats.org/officeDocument/2006/relationships/image" Target="../media/image44.gif"/><Relationship Id="rId2" Type="http://schemas.openxmlformats.org/officeDocument/2006/relationships/image" Target="../media/image45.jpeg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5" Type="http://schemas.openxmlformats.org/officeDocument/2006/relationships/image" Target="../media/image58.pn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11"/>
          <p:cNvGrpSpPr/>
          <p:nvPr/>
        </p:nvGrpSpPr>
        <p:grpSpPr>
          <a:xfrm rot="720000">
            <a:off x="2495768" y="-1632514"/>
            <a:ext cx="3372922" cy="6346922"/>
            <a:chOff x="4572000" y="-1670951"/>
            <a:chExt cx="3372922" cy="6346922"/>
          </a:xfrm>
        </p:grpSpPr>
        <p:sp>
          <p:nvSpPr>
            <p:cNvPr id="11" name="Forme libre 10"/>
            <p:cNvSpPr/>
            <p:nvPr/>
          </p:nvSpPr>
          <p:spPr>
            <a:xfrm rot="21120000">
              <a:off x="5400315" y="-1670951"/>
              <a:ext cx="831699" cy="3009936"/>
            </a:xfrm>
            <a:custGeom>
              <a:avLst/>
              <a:gdLst>
                <a:gd name="connsiteX0" fmla="*/ 0 w 868680"/>
                <a:gd name="connsiteY0" fmla="*/ 2346960 h 2407920"/>
                <a:gd name="connsiteX1" fmla="*/ 426720 w 868680"/>
                <a:gd name="connsiteY1" fmla="*/ 0 h 2407920"/>
                <a:gd name="connsiteX2" fmla="*/ 868680 w 868680"/>
                <a:gd name="connsiteY2" fmla="*/ 2407920 h 2407920"/>
                <a:gd name="connsiteX3" fmla="*/ 868680 w 868680"/>
                <a:gd name="connsiteY3" fmla="*/ 2407920 h 2407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8680" h="2407920">
                  <a:moveTo>
                    <a:pt x="0" y="2346960"/>
                  </a:moveTo>
                  <a:lnTo>
                    <a:pt x="426720" y="0"/>
                  </a:lnTo>
                  <a:lnTo>
                    <a:pt x="868680" y="2407920"/>
                  </a:lnTo>
                  <a:lnTo>
                    <a:pt x="868680" y="2407920"/>
                  </a:lnTo>
                </a:path>
              </a:pathLst>
            </a:cu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 descr="Image1.gif"/>
            <p:cNvPicPr>
              <a:picLocks noChangeAspect="1"/>
            </p:cNvPicPr>
            <p:nvPr/>
          </p:nvPicPr>
          <p:blipFill>
            <a:blip r:embed="rId4" cstate="print">
              <a:lum bright="-20000"/>
            </a:blip>
            <a:srcRect t="5761"/>
            <a:stretch>
              <a:fillRect/>
            </a:stretch>
          </p:blipFill>
          <p:spPr>
            <a:xfrm>
              <a:off x="4572000" y="1142984"/>
              <a:ext cx="3372922" cy="3532987"/>
            </a:xfrm>
            <a:prstGeom prst="rect">
              <a:avLst/>
            </a:prstGeom>
          </p:spPr>
        </p:pic>
      </p:grpSp>
      <p:sp>
        <p:nvSpPr>
          <p:cNvPr id="3" name="ZoneTexte 2"/>
          <p:cNvSpPr txBox="1"/>
          <p:nvPr/>
        </p:nvSpPr>
        <p:spPr>
          <a:xfrm>
            <a:off x="571472" y="0"/>
            <a:ext cx="7715304" cy="2428868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148987"/>
              </a:avLst>
            </a:prstTxWarp>
            <a:spAutoFit/>
          </a:bodyPr>
          <a:lstStyle/>
          <a:p>
            <a:r>
              <a:rPr lang="fr-FR" sz="5400" dirty="0" smtClean="0">
                <a:latin typeface="Georgia" pitchFamily="18" charset="0"/>
              </a:rPr>
              <a:t>De très jolis paysages peint</a:t>
            </a:r>
            <a:endParaRPr lang="fr-FR" sz="5400" dirty="0">
              <a:latin typeface="Georgia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929058" y="4000504"/>
            <a:ext cx="93166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 smtClean="0"/>
              <a:t>3</a:t>
            </a:r>
            <a:endParaRPr lang="fr-FR" sz="11500" dirty="0"/>
          </a:p>
        </p:txBody>
      </p:sp>
    </p:spTree>
  </p:cSld>
  <p:clrMapOvr>
    <a:masterClrMapping/>
  </p:clrMapOvr>
  <p:transition advTm="10000">
    <p:sndAc>
      <p:stSnd>
        <p:snd r:embed="rId2" name="une demoiselle sur une balanco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744 -2.22222E-6 L -0.04254 0.17732 C -0.01407 0.21736 0.0283 0.24028 0.07223 0.24028 C 0.12257 0.24028 0.16285 0.21736 0.19115 0.17732 L 0.32657 -2.22222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5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3428992" y="1357298"/>
            <a:ext cx="4857784" cy="350046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" name="Groupe 3"/>
          <p:cNvGrpSpPr/>
          <p:nvPr/>
        </p:nvGrpSpPr>
        <p:grpSpPr>
          <a:xfrm>
            <a:off x="-10758" y="-10758"/>
            <a:ext cx="9165516" cy="6895652"/>
            <a:chOff x="-10758" y="-10758"/>
            <a:chExt cx="9165516" cy="6895652"/>
          </a:xfrm>
        </p:grpSpPr>
        <p:sp>
          <p:nvSpPr>
            <p:cNvPr id="3" name="Forme libre 2"/>
            <p:cNvSpPr/>
            <p:nvPr/>
          </p:nvSpPr>
          <p:spPr>
            <a:xfrm>
              <a:off x="-10758" y="-10758"/>
              <a:ext cx="9165516" cy="6895652"/>
            </a:xfrm>
            <a:custGeom>
              <a:avLst/>
              <a:gdLst>
                <a:gd name="connsiteX0" fmla="*/ 8681422 w 9165516"/>
                <a:gd name="connsiteY0" fmla="*/ 1108038 h 6895652"/>
                <a:gd name="connsiteX1" fmla="*/ 8218843 w 9165516"/>
                <a:gd name="connsiteY1" fmla="*/ 5669280 h 6895652"/>
                <a:gd name="connsiteX2" fmla="*/ 4055633 w 9165516"/>
                <a:gd name="connsiteY2" fmla="*/ 4292302 h 6895652"/>
                <a:gd name="connsiteX3" fmla="*/ 4120179 w 9165516"/>
                <a:gd name="connsiteY3" fmla="*/ 1269403 h 6895652"/>
                <a:gd name="connsiteX4" fmla="*/ 9144000 w 9165516"/>
                <a:gd name="connsiteY4" fmla="*/ 1075765 h 6895652"/>
                <a:gd name="connsiteX5" fmla="*/ 9165516 w 9165516"/>
                <a:gd name="connsiteY5" fmla="*/ 10758 h 6895652"/>
                <a:gd name="connsiteX6" fmla="*/ 10758 w 9165516"/>
                <a:gd name="connsiteY6" fmla="*/ 0 h 6895652"/>
                <a:gd name="connsiteX7" fmla="*/ 0 w 9165516"/>
                <a:gd name="connsiteY7" fmla="*/ 6884894 h 6895652"/>
                <a:gd name="connsiteX8" fmla="*/ 9165516 w 9165516"/>
                <a:gd name="connsiteY8" fmla="*/ 6895652 h 6895652"/>
                <a:gd name="connsiteX9" fmla="*/ 9154758 w 9165516"/>
                <a:gd name="connsiteY9" fmla="*/ 1075765 h 6895652"/>
                <a:gd name="connsiteX10" fmla="*/ 9154758 w 9165516"/>
                <a:gd name="connsiteY10" fmla="*/ 1075765 h 689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65516" h="6895652">
                  <a:moveTo>
                    <a:pt x="8681422" y="1108038"/>
                  </a:moveTo>
                  <a:lnTo>
                    <a:pt x="8218843" y="5669280"/>
                  </a:lnTo>
                  <a:lnTo>
                    <a:pt x="4055633" y="4292302"/>
                  </a:lnTo>
                  <a:lnTo>
                    <a:pt x="4120179" y="1269403"/>
                  </a:lnTo>
                  <a:lnTo>
                    <a:pt x="9144000" y="1075765"/>
                  </a:lnTo>
                  <a:lnTo>
                    <a:pt x="9165516" y="10758"/>
                  </a:lnTo>
                  <a:lnTo>
                    <a:pt x="10758" y="0"/>
                  </a:lnTo>
                  <a:lnTo>
                    <a:pt x="0" y="6884894"/>
                  </a:lnTo>
                  <a:lnTo>
                    <a:pt x="9165516" y="6895652"/>
                  </a:lnTo>
                  <a:lnTo>
                    <a:pt x="9154758" y="1075765"/>
                  </a:lnTo>
                  <a:lnTo>
                    <a:pt x="9154758" y="1075765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Image1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000364" y="1000107"/>
              <a:ext cx="5617420" cy="4223139"/>
            </a:xfrm>
            <a:prstGeom prst="frame">
              <a:avLst/>
            </a:prstGeom>
            <a:ln>
              <a:noFill/>
            </a:ln>
            <a:scene3d>
              <a:camera prst="perspectiveHeroicExtremeLeftFacing"/>
              <a:lightRig rig="threePt" dir="t"/>
            </a:scene3d>
          </p:spPr>
        </p:pic>
      </p:grpSp>
      <p:pic>
        <p:nvPicPr>
          <p:cNvPr id="8" name="Image 7" descr="46lgkly8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flipH="1">
            <a:off x="-142908" y="-714404"/>
            <a:ext cx="2886104" cy="5859780"/>
          </a:xfrm>
          <a:prstGeom prst="rect">
            <a:avLst/>
          </a:prstGeom>
        </p:spPr>
      </p:pic>
    </p:spTree>
  </p:cSld>
  <p:clrMapOvr>
    <a:masterClrMapping/>
  </p:clrMapOvr>
  <p:transition advTm="8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indefinite" ac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3287 L 0.06701 0.04467 C 0.08107 0.06203 0.10208 0.07199 0.12396 0.07199 C 0.14896 0.07199 0.16892 0.06203 0.18298 0.04467 L 0.25 -0.03287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0"/>
                            </p:stCondLst>
                            <p:childTnLst>
                              <p:par>
                                <p:cTn id="28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500"/>
                            </p:stCondLst>
                            <p:childTnLst>
                              <p:par>
                                <p:cTn id="32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000"/>
                            </p:stCondLst>
                            <p:childTnLst>
                              <p:par>
                                <p:cTn id="36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500"/>
                            </p:stCondLst>
                            <p:childTnLst>
                              <p:par>
                                <p:cTn id="40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4000"/>
                            </p:stCondLst>
                            <p:childTnLst>
                              <p:par>
                                <p:cTn id="44" presetID="21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642910" y="857232"/>
            <a:ext cx="6143668" cy="414340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3" name="Groupe 22"/>
          <p:cNvGrpSpPr/>
          <p:nvPr/>
        </p:nvGrpSpPr>
        <p:grpSpPr>
          <a:xfrm>
            <a:off x="-32" y="-21515"/>
            <a:ext cx="9165516" cy="6906409"/>
            <a:chOff x="-32" y="-21515"/>
            <a:chExt cx="9165516" cy="6906409"/>
          </a:xfrm>
        </p:grpSpPr>
        <p:sp>
          <p:nvSpPr>
            <p:cNvPr id="6" name="Forme libre 5"/>
            <p:cNvSpPr/>
            <p:nvPr/>
          </p:nvSpPr>
          <p:spPr>
            <a:xfrm>
              <a:off x="-32" y="-21515"/>
              <a:ext cx="9165516" cy="6906409"/>
            </a:xfrm>
            <a:custGeom>
              <a:avLst/>
              <a:gdLst>
                <a:gd name="connsiteX0" fmla="*/ 656217 w 9165516"/>
                <a:gd name="connsiteY0" fmla="*/ 892884 h 6906409"/>
                <a:gd name="connsiteX1" fmla="*/ 1172584 w 9165516"/>
                <a:gd name="connsiteY1" fmla="*/ 6142616 h 6906409"/>
                <a:gd name="connsiteX2" fmla="*/ 5830645 w 9165516"/>
                <a:gd name="connsiteY2" fmla="*/ 4313816 h 6906409"/>
                <a:gd name="connsiteX3" fmla="*/ 5690796 w 9165516"/>
                <a:gd name="connsiteY3" fmla="*/ 462579 h 6906409"/>
                <a:gd name="connsiteX4" fmla="*/ 10758 w 9165516"/>
                <a:gd name="connsiteY4" fmla="*/ 957430 h 6906409"/>
                <a:gd name="connsiteX5" fmla="*/ 10758 w 9165516"/>
                <a:gd name="connsiteY5" fmla="*/ 21515 h 6906409"/>
                <a:gd name="connsiteX6" fmla="*/ 9165516 w 9165516"/>
                <a:gd name="connsiteY6" fmla="*/ 0 h 6906409"/>
                <a:gd name="connsiteX7" fmla="*/ 9154758 w 9165516"/>
                <a:gd name="connsiteY7" fmla="*/ 6906409 h 6906409"/>
                <a:gd name="connsiteX8" fmla="*/ 10758 w 9165516"/>
                <a:gd name="connsiteY8" fmla="*/ 6884894 h 6906409"/>
                <a:gd name="connsiteX9" fmla="*/ 0 w 9165516"/>
                <a:gd name="connsiteY9" fmla="*/ 946673 h 6906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65516" h="6906409">
                  <a:moveTo>
                    <a:pt x="656217" y="892884"/>
                  </a:moveTo>
                  <a:lnTo>
                    <a:pt x="1172584" y="6142616"/>
                  </a:lnTo>
                  <a:lnTo>
                    <a:pt x="5830645" y="4313816"/>
                  </a:lnTo>
                  <a:lnTo>
                    <a:pt x="5690796" y="462579"/>
                  </a:lnTo>
                  <a:lnTo>
                    <a:pt x="10758" y="957430"/>
                  </a:lnTo>
                  <a:lnTo>
                    <a:pt x="10758" y="21515"/>
                  </a:lnTo>
                  <a:lnTo>
                    <a:pt x="9165516" y="0"/>
                  </a:lnTo>
                  <a:lnTo>
                    <a:pt x="9154758" y="6906409"/>
                  </a:lnTo>
                  <a:lnTo>
                    <a:pt x="10758" y="6884894"/>
                  </a:lnTo>
                  <a:lnTo>
                    <a:pt x="0" y="94667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la04tx.jpg"/>
            <p:cNvPicPr>
              <a:picLocks noChangeAspect="1"/>
            </p:cNvPicPr>
            <p:nvPr/>
          </p:nvPicPr>
          <p:blipFill>
            <a:blip r:embed="rId13" cstate="print"/>
            <a:srcRect l="821" t="1090" r="821" b="1090"/>
            <a:stretch>
              <a:fillRect/>
            </a:stretch>
          </p:blipFill>
          <p:spPr>
            <a:xfrm>
              <a:off x="42753" y="304214"/>
              <a:ext cx="7396440" cy="5209896"/>
            </a:xfrm>
            <a:prstGeom prst="frame">
              <a:avLst>
                <a:gd name="adj1" fmla="val 13303"/>
              </a:avLst>
            </a:prstGeom>
            <a:scene3d>
              <a:camera prst="perspectiveContrastingRightFacing"/>
              <a:lightRig rig="threePt" dir="t"/>
            </a:scene3d>
          </p:spPr>
        </p:pic>
      </p:grpSp>
      <p:grpSp>
        <p:nvGrpSpPr>
          <p:cNvPr id="12" name="Groupe 11"/>
          <p:cNvGrpSpPr/>
          <p:nvPr/>
        </p:nvGrpSpPr>
        <p:grpSpPr>
          <a:xfrm>
            <a:off x="5643570" y="-571528"/>
            <a:ext cx="3048000" cy="5337828"/>
            <a:chOff x="5643570" y="-571528"/>
            <a:chExt cx="3048000" cy="5337828"/>
          </a:xfrm>
        </p:grpSpPr>
        <p:pic>
          <p:nvPicPr>
            <p:cNvPr id="7" name="Image 6" descr="stock-photo-16792962-rope-swing.jpg"/>
            <p:cNvPicPr>
              <a:picLocks noChangeAspect="1"/>
            </p:cNvPicPr>
            <p:nvPr/>
          </p:nvPicPr>
          <p:blipFill>
            <a:blip r:embed="rId14" cstate="print">
              <a:lum bright="-10000"/>
            </a:blip>
            <a:srcRect l="69397" r="27928" b="15665"/>
            <a:stretch>
              <a:fillRect/>
            </a:stretch>
          </p:blipFill>
          <p:spPr>
            <a:xfrm rot="300000">
              <a:off x="6468939" y="-569534"/>
              <a:ext cx="68971" cy="4069972"/>
            </a:xfrm>
            <a:prstGeom prst="rect">
              <a:avLst/>
            </a:prstGeom>
          </p:spPr>
        </p:pic>
        <p:pic>
          <p:nvPicPr>
            <p:cNvPr id="11" name="Image 10" descr="stock-photo-16792962-rope-swing.jpg"/>
            <p:cNvPicPr>
              <a:picLocks noChangeAspect="1"/>
            </p:cNvPicPr>
            <p:nvPr/>
          </p:nvPicPr>
          <p:blipFill>
            <a:blip r:embed="rId14" cstate="print">
              <a:lum bright="-10000"/>
            </a:blip>
            <a:srcRect l="69397" r="27928" b="15665"/>
            <a:stretch>
              <a:fillRect/>
            </a:stretch>
          </p:blipFill>
          <p:spPr>
            <a:xfrm rot="21360000">
              <a:off x="7074797" y="-571528"/>
              <a:ext cx="68971" cy="4069972"/>
            </a:xfrm>
            <a:prstGeom prst="rect">
              <a:avLst/>
            </a:prstGeom>
          </p:spPr>
        </p:pic>
        <p:pic>
          <p:nvPicPr>
            <p:cNvPr id="8" name="Image 7" descr="3gtjm8bo.gif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643570" y="1428736"/>
              <a:ext cx="3048000" cy="3337564"/>
            </a:xfrm>
            <a:prstGeom prst="rect">
              <a:avLst/>
            </a:prstGeom>
          </p:spPr>
        </p:pic>
      </p:grpSp>
    </p:spTree>
  </p:cSld>
  <p:clrMapOvr>
    <a:masterClrMapping/>
  </p:clrMapOvr>
  <p:transition advTm="9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indefinite" ac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97 -0.01574 L -0.02812 0.05393 C -0.01562 0.06967 0.00278 0.0787 0.02205 0.0787 C 0.0441 0.0787 0.06181 0.06967 0.07431 0.05393 L 0.13351 -0.01574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2" presetClass="entr" presetSubtype="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5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0"/>
                            </p:stCondLst>
                            <p:childTnLst>
                              <p:par>
                                <p:cTn id="28" presetID="12" presetClass="entr" presetSubtype="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4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500430" y="1285860"/>
            <a:ext cx="5000660" cy="378621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6" name="Groupe 15"/>
          <p:cNvGrpSpPr/>
          <p:nvPr/>
        </p:nvGrpSpPr>
        <p:grpSpPr>
          <a:xfrm>
            <a:off x="-21515" y="-21515"/>
            <a:ext cx="9176273" cy="6906409"/>
            <a:chOff x="-21515" y="-21515"/>
            <a:chExt cx="9176273" cy="6906409"/>
          </a:xfrm>
        </p:grpSpPr>
        <p:sp>
          <p:nvSpPr>
            <p:cNvPr id="4" name="Forme libre 3"/>
            <p:cNvSpPr/>
            <p:nvPr/>
          </p:nvSpPr>
          <p:spPr>
            <a:xfrm>
              <a:off x="-21515" y="-21515"/>
              <a:ext cx="9176273" cy="6906409"/>
            </a:xfrm>
            <a:custGeom>
              <a:avLst/>
              <a:gdLst>
                <a:gd name="connsiteX0" fmla="*/ 8530814 w 9176273"/>
                <a:gd name="connsiteY0" fmla="*/ 731520 h 6906409"/>
                <a:gd name="connsiteX1" fmla="*/ 3636084 w 9176273"/>
                <a:gd name="connsiteY1" fmla="*/ 1495313 h 6906409"/>
                <a:gd name="connsiteX2" fmla="*/ 3614569 w 9176273"/>
                <a:gd name="connsiteY2" fmla="*/ 5206701 h 6906409"/>
                <a:gd name="connsiteX3" fmla="*/ 3625327 w 9176273"/>
                <a:gd name="connsiteY3" fmla="*/ 5561703 h 6906409"/>
                <a:gd name="connsiteX4" fmla="*/ 8541571 w 9176273"/>
                <a:gd name="connsiteY4" fmla="*/ 4797910 h 6906409"/>
                <a:gd name="connsiteX5" fmla="*/ 8509299 w 9176273"/>
                <a:gd name="connsiteY5" fmla="*/ 10757 h 6906409"/>
                <a:gd name="connsiteX6" fmla="*/ 0 w 9176273"/>
                <a:gd name="connsiteY6" fmla="*/ 21515 h 6906409"/>
                <a:gd name="connsiteX7" fmla="*/ 21515 w 9176273"/>
                <a:gd name="connsiteY7" fmla="*/ 6895651 h 6906409"/>
                <a:gd name="connsiteX8" fmla="*/ 9176273 w 9176273"/>
                <a:gd name="connsiteY8" fmla="*/ 6906409 h 6906409"/>
                <a:gd name="connsiteX9" fmla="*/ 9165515 w 9176273"/>
                <a:gd name="connsiteY9" fmla="*/ 10757 h 6906409"/>
                <a:gd name="connsiteX10" fmla="*/ 8509299 w 9176273"/>
                <a:gd name="connsiteY10" fmla="*/ 0 h 6906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6273" h="6906409">
                  <a:moveTo>
                    <a:pt x="8530814" y="731520"/>
                  </a:moveTo>
                  <a:lnTo>
                    <a:pt x="3636084" y="1495313"/>
                  </a:lnTo>
                  <a:lnTo>
                    <a:pt x="3614569" y="5206701"/>
                  </a:lnTo>
                  <a:lnTo>
                    <a:pt x="3625327" y="5561703"/>
                  </a:lnTo>
                  <a:lnTo>
                    <a:pt x="8541571" y="4797910"/>
                  </a:lnTo>
                  <a:lnTo>
                    <a:pt x="8509299" y="10757"/>
                  </a:lnTo>
                  <a:lnTo>
                    <a:pt x="0" y="21515"/>
                  </a:lnTo>
                  <a:cubicBezTo>
                    <a:pt x="7172" y="2312894"/>
                    <a:pt x="14343" y="4604272"/>
                    <a:pt x="21515" y="6895651"/>
                  </a:cubicBezTo>
                  <a:lnTo>
                    <a:pt x="9176273" y="6906409"/>
                  </a:lnTo>
                  <a:lnTo>
                    <a:pt x="9165515" y="10757"/>
                  </a:lnTo>
                  <a:lnTo>
                    <a:pt x="8509299" y="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nr20kx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967593" y="642918"/>
              <a:ext cx="6176439" cy="5072098"/>
            </a:xfrm>
            <a:prstGeom prst="frame">
              <a:avLst>
                <a:gd name="adj1" fmla="val 13007"/>
              </a:avLst>
            </a:prstGeom>
            <a:scene3d>
              <a:camera prst="isometricOffAxis1Right"/>
              <a:lightRig rig="threePt" dir="t"/>
            </a:scene3d>
          </p:spPr>
        </p:pic>
      </p:grpSp>
      <p:pic>
        <p:nvPicPr>
          <p:cNvPr id="18" name="Image 17" descr="XmU55nv48OeCnyh3qFAYcX4B790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flipH="1">
            <a:off x="0" y="3643314"/>
            <a:ext cx="2428861" cy="2428868"/>
          </a:xfrm>
          <a:prstGeom prst="rect">
            <a:avLst/>
          </a:prstGeom>
        </p:spPr>
      </p:pic>
      <p:sp>
        <p:nvSpPr>
          <p:cNvPr id="24" name="Forme libre 23"/>
          <p:cNvSpPr/>
          <p:nvPr/>
        </p:nvSpPr>
        <p:spPr>
          <a:xfrm>
            <a:off x="714348" y="3714752"/>
            <a:ext cx="2857488" cy="2571744"/>
          </a:xfrm>
          <a:custGeom>
            <a:avLst/>
            <a:gdLst>
              <a:gd name="connsiteX0" fmla="*/ 2284185 w 5978071"/>
              <a:gd name="connsiteY0" fmla="*/ 5074557 h 6135914"/>
              <a:gd name="connsiteX1" fmla="*/ 1979385 w 5978071"/>
              <a:gd name="connsiteY1" fmla="*/ 5096329 h 6135914"/>
              <a:gd name="connsiteX2" fmla="*/ 1184728 w 5978071"/>
              <a:gd name="connsiteY2" fmla="*/ 5368471 h 6135914"/>
              <a:gd name="connsiteX3" fmla="*/ 1054100 w 5978071"/>
              <a:gd name="connsiteY3" fmla="*/ 5390243 h 6135914"/>
              <a:gd name="connsiteX4" fmla="*/ 988785 w 5978071"/>
              <a:gd name="connsiteY4" fmla="*/ 5216071 h 6135914"/>
              <a:gd name="connsiteX5" fmla="*/ 814614 w 5978071"/>
              <a:gd name="connsiteY5" fmla="*/ 5172529 h 6135914"/>
              <a:gd name="connsiteX6" fmla="*/ 629557 w 5978071"/>
              <a:gd name="connsiteY6" fmla="*/ 5292271 h 6135914"/>
              <a:gd name="connsiteX7" fmla="*/ 422728 w 5978071"/>
              <a:gd name="connsiteY7" fmla="*/ 5499100 h 6135914"/>
              <a:gd name="connsiteX8" fmla="*/ 183242 w 5978071"/>
              <a:gd name="connsiteY8" fmla="*/ 5629729 h 6135914"/>
              <a:gd name="connsiteX9" fmla="*/ 74385 w 5978071"/>
              <a:gd name="connsiteY9" fmla="*/ 5803900 h 6135914"/>
              <a:gd name="connsiteX10" fmla="*/ 19957 w 5978071"/>
              <a:gd name="connsiteY10" fmla="*/ 5869214 h 6135914"/>
              <a:gd name="connsiteX11" fmla="*/ 194128 w 5978071"/>
              <a:gd name="connsiteY11" fmla="*/ 6108700 h 6135914"/>
              <a:gd name="connsiteX12" fmla="*/ 313871 w 5978071"/>
              <a:gd name="connsiteY12" fmla="*/ 6032500 h 6135914"/>
              <a:gd name="connsiteX13" fmla="*/ 509814 w 5978071"/>
              <a:gd name="connsiteY13" fmla="*/ 6010729 h 6135914"/>
              <a:gd name="connsiteX14" fmla="*/ 694871 w 5978071"/>
              <a:gd name="connsiteY14" fmla="*/ 5967186 h 6135914"/>
              <a:gd name="connsiteX15" fmla="*/ 879928 w 5978071"/>
              <a:gd name="connsiteY15" fmla="*/ 5923643 h 6135914"/>
              <a:gd name="connsiteX16" fmla="*/ 1206500 w 5978071"/>
              <a:gd name="connsiteY16" fmla="*/ 5890986 h 6135914"/>
              <a:gd name="connsiteX17" fmla="*/ 2055585 w 5978071"/>
              <a:gd name="connsiteY17" fmla="*/ 5847443 h 6135914"/>
              <a:gd name="connsiteX18" fmla="*/ 2512785 w 5978071"/>
              <a:gd name="connsiteY18" fmla="*/ 5760357 h 6135914"/>
              <a:gd name="connsiteX19" fmla="*/ 2752271 w 5978071"/>
              <a:gd name="connsiteY19" fmla="*/ 5793014 h 6135914"/>
              <a:gd name="connsiteX20" fmla="*/ 3089728 w 5978071"/>
              <a:gd name="connsiteY20" fmla="*/ 5662386 h 6135914"/>
              <a:gd name="connsiteX21" fmla="*/ 3242128 w 5978071"/>
              <a:gd name="connsiteY21" fmla="*/ 5390243 h 6135914"/>
              <a:gd name="connsiteX22" fmla="*/ 3242128 w 5978071"/>
              <a:gd name="connsiteY22" fmla="*/ 5205186 h 6135914"/>
              <a:gd name="connsiteX23" fmla="*/ 3361871 w 5978071"/>
              <a:gd name="connsiteY23" fmla="*/ 5096329 h 6135914"/>
              <a:gd name="connsiteX24" fmla="*/ 3263900 w 5978071"/>
              <a:gd name="connsiteY24" fmla="*/ 4889500 h 6135914"/>
              <a:gd name="connsiteX25" fmla="*/ 3274785 w 5978071"/>
              <a:gd name="connsiteY25" fmla="*/ 4758871 h 6135914"/>
              <a:gd name="connsiteX26" fmla="*/ 3176814 w 5978071"/>
              <a:gd name="connsiteY26" fmla="*/ 4682671 h 6135914"/>
              <a:gd name="connsiteX27" fmla="*/ 3198585 w 5978071"/>
              <a:gd name="connsiteY27" fmla="*/ 4584700 h 6135914"/>
              <a:gd name="connsiteX28" fmla="*/ 3155042 w 5978071"/>
              <a:gd name="connsiteY28" fmla="*/ 4541157 h 6135914"/>
              <a:gd name="connsiteX29" fmla="*/ 3198585 w 5978071"/>
              <a:gd name="connsiteY29" fmla="*/ 4519386 h 6135914"/>
              <a:gd name="connsiteX30" fmla="*/ 3394528 w 5978071"/>
              <a:gd name="connsiteY30" fmla="*/ 4639129 h 6135914"/>
              <a:gd name="connsiteX31" fmla="*/ 3688442 w 5978071"/>
              <a:gd name="connsiteY31" fmla="*/ 4747986 h 6135914"/>
              <a:gd name="connsiteX32" fmla="*/ 3688442 w 5978071"/>
              <a:gd name="connsiteY32" fmla="*/ 4747986 h 6135914"/>
              <a:gd name="connsiteX33" fmla="*/ 3797300 w 5978071"/>
              <a:gd name="connsiteY33" fmla="*/ 5107214 h 6135914"/>
              <a:gd name="connsiteX34" fmla="*/ 3884385 w 5978071"/>
              <a:gd name="connsiteY34" fmla="*/ 5270500 h 6135914"/>
              <a:gd name="connsiteX35" fmla="*/ 3873500 w 5978071"/>
              <a:gd name="connsiteY35" fmla="*/ 5357586 h 6135914"/>
              <a:gd name="connsiteX36" fmla="*/ 3927928 w 5978071"/>
              <a:gd name="connsiteY36" fmla="*/ 5444671 h 6135914"/>
              <a:gd name="connsiteX37" fmla="*/ 4091214 w 5978071"/>
              <a:gd name="connsiteY37" fmla="*/ 5531757 h 6135914"/>
              <a:gd name="connsiteX38" fmla="*/ 4232728 w 5978071"/>
              <a:gd name="connsiteY38" fmla="*/ 5651500 h 6135914"/>
              <a:gd name="connsiteX39" fmla="*/ 4341585 w 5978071"/>
              <a:gd name="connsiteY39" fmla="*/ 5771243 h 6135914"/>
              <a:gd name="connsiteX40" fmla="*/ 4493985 w 5978071"/>
              <a:gd name="connsiteY40" fmla="*/ 5912757 h 6135914"/>
              <a:gd name="connsiteX41" fmla="*/ 4406900 w 5978071"/>
              <a:gd name="connsiteY41" fmla="*/ 5640614 h 6135914"/>
              <a:gd name="connsiteX42" fmla="*/ 4537528 w 5978071"/>
              <a:gd name="connsiteY42" fmla="*/ 5814786 h 6135914"/>
              <a:gd name="connsiteX43" fmla="*/ 4700814 w 5978071"/>
              <a:gd name="connsiteY43" fmla="*/ 5934529 h 6135914"/>
              <a:gd name="connsiteX44" fmla="*/ 4787900 w 5978071"/>
              <a:gd name="connsiteY44" fmla="*/ 5880100 h 6135914"/>
              <a:gd name="connsiteX45" fmla="*/ 4689928 w 5978071"/>
              <a:gd name="connsiteY45" fmla="*/ 5760357 h 6135914"/>
              <a:gd name="connsiteX46" fmla="*/ 4733471 w 5978071"/>
              <a:gd name="connsiteY46" fmla="*/ 5716814 h 6135914"/>
              <a:gd name="connsiteX47" fmla="*/ 4624614 w 5978071"/>
              <a:gd name="connsiteY47" fmla="*/ 5455557 h 6135914"/>
              <a:gd name="connsiteX48" fmla="*/ 4363357 w 5978071"/>
              <a:gd name="connsiteY48" fmla="*/ 5270500 h 6135914"/>
              <a:gd name="connsiteX49" fmla="*/ 4156528 w 5978071"/>
              <a:gd name="connsiteY49" fmla="*/ 5128986 h 6135914"/>
              <a:gd name="connsiteX50" fmla="*/ 4145642 w 5978071"/>
              <a:gd name="connsiteY50" fmla="*/ 5118100 h 6135914"/>
              <a:gd name="connsiteX51" fmla="*/ 4102100 w 5978071"/>
              <a:gd name="connsiteY51" fmla="*/ 4813300 h 6135914"/>
              <a:gd name="connsiteX52" fmla="*/ 4210957 w 5978071"/>
              <a:gd name="connsiteY52" fmla="*/ 4835071 h 6135914"/>
              <a:gd name="connsiteX53" fmla="*/ 4450442 w 5978071"/>
              <a:gd name="connsiteY53" fmla="*/ 4780643 h 6135914"/>
              <a:gd name="connsiteX54" fmla="*/ 4537528 w 5978071"/>
              <a:gd name="connsiteY54" fmla="*/ 4682671 h 6135914"/>
              <a:gd name="connsiteX55" fmla="*/ 4635500 w 5978071"/>
              <a:gd name="connsiteY55" fmla="*/ 4715329 h 6135914"/>
              <a:gd name="connsiteX56" fmla="*/ 4635500 w 5978071"/>
              <a:gd name="connsiteY56" fmla="*/ 4617357 h 6135914"/>
              <a:gd name="connsiteX57" fmla="*/ 4733471 w 5978071"/>
              <a:gd name="connsiteY57" fmla="*/ 4639129 h 6135914"/>
              <a:gd name="connsiteX58" fmla="*/ 4896757 w 5978071"/>
              <a:gd name="connsiteY58" fmla="*/ 4758871 h 6135914"/>
              <a:gd name="connsiteX59" fmla="*/ 4918528 w 5978071"/>
              <a:gd name="connsiteY59" fmla="*/ 4704443 h 6135914"/>
              <a:gd name="connsiteX60" fmla="*/ 4809671 w 5978071"/>
              <a:gd name="connsiteY60" fmla="*/ 4584700 h 6135914"/>
              <a:gd name="connsiteX61" fmla="*/ 4951185 w 5978071"/>
              <a:gd name="connsiteY61" fmla="*/ 4628243 h 6135914"/>
              <a:gd name="connsiteX62" fmla="*/ 4951185 w 5978071"/>
              <a:gd name="connsiteY62" fmla="*/ 4595586 h 6135914"/>
              <a:gd name="connsiteX63" fmla="*/ 4885871 w 5978071"/>
              <a:gd name="connsiteY63" fmla="*/ 4519386 h 6135914"/>
              <a:gd name="connsiteX64" fmla="*/ 4766128 w 5978071"/>
              <a:gd name="connsiteY64" fmla="*/ 4421414 h 6135914"/>
              <a:gd name="connsiteX65" fmla="*/ 4711700 w 5978071"/>
              <a:gd name="connsiteY65" fmla="*/ 4399643 h 6135914"/>
              <a:gd name="connsiteX66" fmla="*/ 4602842 w 5978071"/>
              <a:gd name="connsiteY66" fmla="*/ 4388757 h 6135914"/>
              <a:gd name="connsiteX67" fmla="*/ 4570185 w 5978071"/>
              <a:gd name="connsiteY67" fmla="*/ 4258129 h 6135914"/>
              <a:gd name="connsiteX68" fmla="*/ 4450442 w 5978071"/>
              <a:gd name="connsiteY68" fmla="*/ 4105729 h 6135914"/>
              <a:gd name="connsiteX69" fmla="*/ 4341585 w 5978071"/>
              <a:gd name="connsiteY69" fmla="*/ 3985986 h 6135914"/>
              <a:gd name="connsiteX70" fmla="*/ 4341585 w 5978071"/>
              <a:gd name="connsiteY70" fmla="*/ 3898900 h 6135914"/>
              <a:gd name="connsiteX71" fmla="*/ 4417785 w 5978071"/>
              <a:gd name="connsiteY71" fmla="*/ 3539671 h 6135914"/>
              <a:gd name="connsiteX72" fmla="*/ 4428671 w 5978071"/>
              <a:gd name="connsiteY72" fmla="*/ 3354614 h 6135914"/>
              <a:gd name="connsiteX73" fmla="*/ 4515757 w 5978071"/>
              <a:gd name="connsiteY73" fmla="*/ 3180443 h 6135914"/>
              <a:gd name="connsiteX74" fmla="*/ 4689928 w 5978071"/>
              <a:gd name="connsiteY74" fmla="*/ 2973614 h 6135914"/>
              <a:gd name="connsiteX75" fmla="*/ 4842328 w 5978071"/>
              <a:gd name="connsiteY75" fmla="*/ 2908300 h 6135914"/>
              <a:gd name="connsiteX76" fmla="*/ 4962071 w 5978071"/>
              <a:gd name="connsiteY76" fmla="*/ 2723243 h 6135914"/>
              <a:gd name="connsiteX77" fmla="*/ 4940300 w 5978071"/>
              <a:gd name="connsiteY77" fmla="*/ 2581729 h 6135914"/>
              <a:gd name="connsiteX78" fmla="*/ 5049157 w 5978071"/>
              <a:gd name="connsiteY78" fmla="*/ 2549071 h 6135914"/>
              <a:gd name="connsiteX79" fmla="*/ 5016500 w 5978071"/>
              <a:gd name="connsiteY79" fmla="*/ 2298700 h 6135914"/>
              <a:gd name="connsiteX80" fmla="*/ 5005614 w 5978071"/>
              <a:gd name="connsiteY80" fmla="*/ 2298700 h 6135914"/>
              <a:gd name="connsiteX81" fmla="*/ 5201557 w 5978071"/>
              <a:gd name="connsiteY81" fmla="*/ 2353129 h 6135914"/>
              <a:gd name="connsiteX82" fmla="*/ 5299528 w 5978071"/>
              <a:gd name="connsiteY82" fmla="*/ 2276929 h 6135914"/>
              <a:gd name="connsiteX83" fmla="*/ 5353957 w 5978071"/>
              <a:gd name="connsiteY83" fmla="*/ 2168071 h 6135914"/>
              <a:gd name="connsiteX84" fmla="*/ 5528128 w 5978071"/>
              <a:gd name="connsiteY84" fmla="*/ 2059214 h 6135914"/>
              <a:gd name="connsiteX85" fmla="*/ 5647871 w 5978071"/>
              <a:gd name="connsiteY85" fmla="*/ 1830614 h 6135914"/>
              <a:gd name="connsiteX86" fmla="*/ 5713185 w 5978071"/>
              <a:gd name="connsiteY86" fmla="*/ 1580243 h 6135914"/>
              <a:gd name="connsiteX87" fmla="*/ 5767614 w 5978071"/>
              <a:gd name="connsiteY87" fmla="*/ 1558471 h 6135914"/>
              <a:gd name="connsiteX88" fmla="*/ 5843814 w 5978071"/>
              <a:gd name="connsiteY88" fmla="*/ 1406071 h 6135914"/>
              <a:gd name="connsiteX89" fmla="*/ 5898242 w 5978071"/>
              <a:gd name="connsiteY89" fmla="*/ 1286329 h 6135914"/>
              <a:gd name="connsiteX90" fmla="*/ 5963557 w 5978071"/>
              <a:gd name="connsiteY90" fmla="*/ 1308100 h 6135914"/>
              <a:gd name="connsiteX91" fmla="*/ 5930900 w 5978071"/>
              <a:gd name="connsiteY91" fmla="*/ 970643 h 6135914"/>
              <a:gd name="connsiteX92" fmla="*/ 5963557 w 5978071"/>
              <a:gd name="connsiteY92" fmla="*/ 970643 h 6135914"/>
              <a:gd name="connsiteX93" fmla="*/ 5843814 w 5978071"/>
              <a:gd name="connsiteY93" fmla="*/ 535214 h 6135914"/>
              <a:gd name="connsiteX94" fmla="*/ 5506357 w 5978071"/>
              <a:gd name="connsiteY94" fmla="*/ 241300 h 6135914"/>
              <a:gd name="connsiteX95" fmla="*/ 5092700 w 5978071"/>
              <a:gd name="connsiteY95" fmla="*/ 23586 h 6135914"/>
              <a:gd name="connsiteX96" fmla="*/ 4744357 w 5978071"/>
              <a:gd name="connsiteY96" fmla="*/ 99786 h 6135914"/>
              <a:gd name="connsiteX97" fmla="*/ 4646385 w 5978071"/>
              <a:gd name="connsiteY97" fmla="*/ 186871 h 6135914"/>
              <a:gd name="connsiteX98" fmla="*/ 4417785 w 5978071"/>
              <a:gd name="connsiteY98" fmla="*/ 546100 h 6135914"/>
              <a:gd name="connsiteX99" fmla="*/ 4178300 w 5978071"/>
              <a:gd name="connsiteY99" fmla="*/ 774700 h 6135914"/>
              <a:gd name="connsiteX100" fmla="*/ 4145642 w 5978071"/>
              <a:gd name="connsiteY100" fmla="*/ 1014186 h 6135914"/>
              <a:gd name="connsiteX101" fmla="*/ 3993242 w 5978071"/>
              <a:gd name="connsiteY101" fmla="*/ 1210129 h 6135914"/>
              <a:gd name="connsiteX102" fmla="*/ 3971471 w 5978071"/>
              <a:gd name="connsiteY102" fmla="*/ 1362529 h 6135914"/>
              <a:gd name="connsiteX103" fmla="*/ 4102100 w 5978071"/>
              <a:gd name="connsiteY103" fmla="*/ 1514929 h 6135914"/>
              <a:gd name="connsiteX104" fmla="*/ 3927928 w 5978071"/>
              <a:gd name="connsiteY104" fmla="*/ 1569357 h 6135914"/>
              <a:gd name="connsiteX105" fmla="*/ 3710214 w 5978071"/>
              <a:gd name="connsiteY105" fmla="*/ 1699986 h 6135914"/>
              <a:gd name="connsiteX106" fmla="*/ 3503385 w 5978071"/>
              <a:gd name="connsiteY106" fmla="*/ 1743529 h 6135914"/>
              <a:gd name="connsiteX107" fmla="*/ 3372757 w 5978071"/>
              <a:gd name="connsiteY107" fmla="*/ 1852386 h 6135914"/>
              <a:gd name="connsiteX108" fmla="*/ 3231242 w 5978071"/>
              <a:gd name="connsiteY108" fmla="*/ 1874157 h 6135914"/>
              <a:gd name="connsiteX109" fmla="*/ 3067957 w 5978071"/>
              <a:gd name="connsiteY109" fmla="*/ 2037443 h 6135914"/>
              <a:gd name="connsiteX110" fmla="*/ 2980871 w 5978071"/>
              <a:gd name="connsiteY110" fmla="*/ 2048329 h 6135914"/>
              <a:gd name="connsiteX111" fmla="*/ 2839357 w 5978071"/>
              <a:gd name="connsiteY111" fmla="*/ 2211614 h 6135914"/>
              <a:gd name="connsiteX112" fmla="*/ 2697842 w 5978071"/>
              <a:gd name="connsiteY112" fmla="*/ 2211614 h 6135914"/>
              <a:gd name="connsiteX113" fmla="*/ 2621642 w 5978071"/>
              <a:gd name="connsiteY113" fmla="*/ 2266043 h 6135914"/>
              <a:gd name="connsiteX114" fmla="*/ 2599871 w 5978071"/>
              <a:gd name="connsiteY114" fmla="*/ 2374900 h 6135914"/>
              <a:gd name="connsiteX115" fmla="*/ 2469242 w 5978071"/>
              <a:gd name="connsiteY115" fmla="*/ 2461986 h 6135914"/>
              <a:gd name="connsiteX116" fmla="*/ 2382157 w 5978071"/>
              <a:gd name="connsiteY116" fmla="*/ 2625271 h 6135914"/>
              <a:gd name="connsiteX117" fmla="*/ 2251528 w 5978071"/>
              <a:gd name="connsiteY117" fmla="*/ 2647043 h 6135914"/>
              <a:gd name="connsiteX118" fmla="*/ 2120900 w 5978071"/>
              <a:gd name="connsiteY118" fmla="*/ 2832100 h 6135914"/>
              <a:gd name="connsiteX119" fmla="*/ 2066471 w 5978071"/>
              <a:gd name="connsiteY119" fmla="*/ 2886529 h 6135914"/>
              <a:gd name="connsiteX120" fmla="*/ 1968500 w 5978071"/>
              <a:gd name="connsiteY120" fmla="*/ 3071586 h 6135914"/>
              <a:gd name="connsiteX121" fmla="*/ 1903185 w 5978071"/>
              <a:gd name="connsiteY121" fmla="*/ 3126014 h 6135914"/>
              <a:gd name="connsiteX122" fmla="*/ 1881414 w 5978071"/>
              <a:gd name="connsiteY122" fmla="*/ 3354614 h 6135914"/>
              <a:gd name="connsiteX123" fmla="*/ 1924957 w 5978071"/>
              <a:gd name="connsiteY123" fmla="*/ 3550557 h 6135914"/>
              <a:gd name="connsiteX124" fmla="*/ 2012042 w 5978071"/>
              <a:gd name="connsiteY124" fmla="*/ 3626757 h 6135914"/>
              <a:gd name="connsiteX125" fmla="*/ 1903185 w 5978071"/>
              <a:gd name="connsiteY125" fmla="*/ 3735614 h 6135914"/>
              <a:gd name="connsiteX126" fmla="*/ 1914071 w 5978071"/>
              <a:gd name="connsiteY126" fmla="*/ 3920671 h 6135914"/>
              <a:gd name="connsiteX127" fmla="*/ 2012042 w 5978071"/>
              <a:gd name="connsiteY127" fmla="*/ 4018643 h 6135914"/>
              <a:gd name="connsiteX128" fmla="*/ 2055585 w 5978071"/>
              <a:gd name="connsiteY128" fmla="*/ 4171043 h 6135914"/>
              <a:gd name="connsiteX129" fmla="*/ 2088242 w 5978071"/>
              <a:gd name="connsiteY129" fmla="*/ 4269014 h 6135914"/>
              <a:gd name="connsiteX130" fmla="*/ 2022928 w 5978071"/>
              <a:gd name="connsiteY130" fmla="*/ 4410529 h 6135914"/>
              <a:gd name="connsiteX131" fmla="*/ 2110014 w 5978071"/>
              <a:gd name="connsiteY131" fmla="*/ 4443186 h 6135914"/>
              <a:gd name="connsiteX132" fmla="*/ 2142671 w 5978071"/>
              <a:gd name="connsiteY132" fmla="*/ 4606471 h 6135914"/>
              <a:gd name="connsiteX133" fmla="*/ 2207985 w 5978071"/>
              <a:gd name="connsiteY133" fmla="*/ 4693557 h 6135914"/>
              <a:gd name="connsiteX134" fmla="*/ 2207985 w 5978071"/>
              <a:gd name="connsiteY134" fmla="*/ 4780643 h 6135914"/>
              <a:gd name="connsiteX135" fmla="*/ 2305957 w 5978071"/>
              <a:gd name="connsiteY135" fmla="*/ 4867729 h 6135914"/>
              <a:gd name="connsiteX136" fmla="*/ 2284185 w 5978071"/>
              <a:gd name="connsiteY136" fmla="*/ 5074557 h 6135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</a:cxnLst>
            <a:rect l="l" t="t" r="r" b="b"/>
            <a:pathLst>
              <a:path w="5978071" h="6135914">
                <a:moveTo>
                  <a:pt x="2284185" y="5074557"/>
                </a:moveTo>
                <a:cubicBezTo>
                  <a:pt x="2229756" y="5112657"/>
                  <a:pt x="2162628" y="5047343"/>
                  <a:pt x="1979385" y="5096329"/>
                </a:cubicBezTo>
                <a:cubicBezTo>
                  <a:pt x="1796142" y="5145315"/>
                  <a:pt x="1338942" y="5319485"/>
                  <a:pt x="1184728" y="5368471"/>
                </a:cubicBezTo>
                <a:cubicBezTo>
                  <a:pt x="1030514" y="5417457"/>
                  <a:pt x="1086757" y="5415643"/>
                  <a:pt x="1054100" y="5390243"/>
                </a:cubicBezTo>
                <a:cubicBezTo>
                  <a:pt x="1021443" y="5364843"/>
                  <a:pt x="1028699" y="5252357"/>
                  <a:pt x="988785" y="5216071"/>
                </a:cubicBezTo>
                <a:cubicBezTo>
                  <a:pt x="948871" y="5179785"/>
                  <a:pt x="874485" y="5159829"/>
                  <a:pt x="814614" y="5172529"/>
                </a:cubicBezTo>
                <a:cubicBezTo>
                  <a:pt x="754743" y="5185229"/>
                  <a:pt x="694871" y="5237843"/>
                  <a:pt x="629557" y="5292271"/>
                </a:cubicBezTo>
                <a:cubicBezTo>
                  <a:pt x="564243" y="5346699"/>
                  <a:pt x="497114" y="5442857"/>
                  <a:pt x="422728" y="5499100"/>
                </a:cubicBezTo>
                <a:cubicBezTo>
                  <a:pt x="348342" y="5555343"/>
                  <a:pt x="241299" y="5578929"/>
                  <a:pt x="183242" y="5629729"/>
                </a:cubicBezTo>
                <a:cubicBezTo>
                  <a:pt x="125185" y="5680529"/>
                  <a:pt x="101599" y="5763986"/>
                  <a:pt x="74385" y="5803900"/>
                </a:cubicBezTo>
                <a:cubicBezTo>
                  <a:pt x="47171" y="5843814"/>
                  <a:pt x="0" y="5818414"/>
                  <a:pt x="19957" y="5869214"/>
                </a:cubicBezTo>
                <a:cubicBezTo>
                  <a:pt x="39914" y="5920014"/>
                  <a:pt x="145143" y="6081486"/>
                  <a:pt x="194128" y="6108700"/>
                </a:cubicBezTo>
                <a:cubicBezTo>
                  <a:pt x="243113" y="6135914"/>
                  <a:pt x="261257" y="6048829"/>
                  <a:pt x="313871" y="6032500"/>
                </a:cubicBezTo>
                <a:cubicBezTo>
                  <a:pt x="366485" y="6016172"/>
                  <a:pt x="446314" y="6021615"/>
                  <a:pt x="509814" y="6010729"/>
                </a:cubicBezTo>
                <a:cubicBezTo>
                  <a:pt x="573314" y="5999843"/>
                  <a:pt x="694871" y="5967186"/>
                  <a:pt x="694871" y="5967186"/>
                </a:cubicBezTo>
                <a:cubicBezTo>
                  <a:pt x="756557" y="5952672"/>
                  <a:pt x="794656" y="5936343"/>
                  <a:pt x="879928" y="5923643"/>
                </a:cubicBezTo>
                <a:cubicBezTo>
                  <a:pt x="965200" y="5910943"/>
                  <a:pt x="1010557" y="5903686"/>
                  <a:pt x="1206500" y="5890986"/>
                </a:cubicBezTo>
                <a:cubicBezTo>
                  <a:pt x="1402443" y="5878286"/>
                  <a:pt x="1837871" y="5869214"/>
                  <a:pt x="2055585" y="5847443"/>
                </a:cubicBezTo>
                <a:cubicBezTo>
                  <a:pt x="2273299" y="5825672"/>
                  <a:pt x="2396671" y="5769428"/>
                  <a:pt x="2512785" y="5760357"/>
                </a:cubicBezTo>
                <a:cubicBezTo>
                  <a:pt x="2628899" y="5751286"/>
                  <a:pt x="2656114" y="5809343"/>
                  <a:pt x="2752271" y="5793014"/>
                </a:cubicBezTo>
                <a:cubicBezTo>
                  <a:pt x="2848428" y="5776686"/>
                  <a:pt x="3008085" y="5729514"/>
                  <a:pt x="3089728" y="5662386"/>
                </a:cubicBezTo>
                <a:cubicBezTo>
                  <a:pt x="3171371" y="5595258"/>
                  <a:pt x="3216728" y="5466443"/>
                  <a:pt x="3242128" y="5390243"/>
                </a:cubicBezTo>
                <a:cubicBezTo>
                  <a:pt x="3267528" y="5314043"/>
                  <a:pt x="3222171" y="5254172"/>
                  <a:pt x="3242128" y="5205186"/>
                </a:cubicBezTo>
                <a:cubicBezTo>
                  <a:pt x="3262085" y="5156200"/>
                  <a:pt x="3358242" y="5148943"/>
                  <a:pt x="3361871" y="5096329"/>
                </a:cubicBezTo>
                <a:cubicBezTo>
                  <a:pt x="3365500" y="5043715"/>
                  <a:pt x="3278414" y="4945743"/>
                  <a:pt x="3263900" y="4889500"/>
                </a:cubicBezTo>
                <a:cubicBezTo>
                  <a:pt x="3249386" y="4833257"/>
                  <a:pt x="3289299" y="4793342"/>
                  <a:pt x="3274785" y="4758871"/>
                </a:cubicBezTo>
                <a:cubicBezTo>
                  <a:pt x="3260271" y="4724400"/>
                  <a:pt x="3189514" y="4711699"/>
                  <a:pt x="3176814" y="4682671"/>
                </a:cubicBezTo>
                <a:cubicBezTo>
                  <a:pt x="3164114" y="4653643"/>
                  <a:pt x="3202214" y="4608286"/>
                  <a:pt x="3198585" y="4584700"/>
                </a:cubicBezTo>
                <a:cubicBezTo>
                  <a:pt x="3194956" y="4561114"/>
                  <a:pt x="3155042" y="4552043"/>
                  <a:pt x="3155042" y="4541157"/>
                </a:cubicBezTo>
                <a:cubicBezTo>
                  <a:pt x="3155042" y="4530271"/>
                  <a:pt x="3158671" y="4503057"/>
                  <a:pt x="3198585" y="4519386"/>
                </a:cubicBezTo>
                <a:cubicBezTo>
                  <a:pt x="3238499" y="4535715"/>
                  <a:pt x="3312885" y="4601029"/>
                  <a:pt x="3394528" y="4639129"/>
                </a:cubicBezTo>
                <a:cubicBezTo>
                  <a:pt x="3476171" y="4677229"/>
                  <a:pt x="3688442" y="4747986"/>
                  <a:pt x="3688442" y="4747986"/>
                </a:cubicBezTo>
                <a:lnTo>
                  <a:pt x="3688442" y="4747986"/>
                </a:lnTo>
                <a:cubicBezTo>
                  <a:pt x="3706585" y="4807857"/>
                  <a:pt x="3764643" y="5020128"/>
                  <a:pt x="3797300" y="5107214"/>
                </a:cubicBezTo>
                <a:cubicBezTo>
                  <a:pt x="3829957" y="5194300"/>
                  <a:pt x="3871685" y="5228771"/>
                  <a:pt x="3884385" y="5270500"/>
                </a:cubicBezTo>
                <a:cubicBezTo>
                  <a:pt x="3897085" y="5312229"/>
                  <a:pt x="3866243" y="5328558"/>
                  <a:pt x="3873500" y="5357586"/>
                </a:cubicBezTo>
                <a:cubicBezTo>
                  <a:pt x="3880757" y="5386614"/>
                  <a:pt x="3891642" y="5415643"/>
                  <a:pt x="3927928" y="5444671"/>
                </a:cubicBezTo>
                <a:cubicBezTo>
                  <a:pt x="3964214" y="5473699"/>
                  <a:pt x="4040414" y="5497286"/>
                  <a:pt x="4091214" y="5531757"/>
                </a:cubicBezTo>
                <a:cubicBezTo>
                  <a:pt x="4142014" y="5566228"/>
                  <a:pt x="4191000" y="5611586"/>
                  <a:pt x="4232728" y="5651500"/>
                </a:cubicBezTo>
                <a:cubicBezTo>
                  <a:pt x="4274456" y="5691414"/>
                  <a:pt x="4298042" y="5727700"/>
                  <a:pt x="4341585" y="5771243"/>
                </a:cubicBezTo>
                <a:cubicBezTo>
                  <a:pt x="4385128" y="5814786"/>
                  <a:pt x="4483099" y="5934528"/>
                  <a:pt x="4493985" y="5912757"/>
                </a:cubicBezTo>
                <a:cubicBezTo>
                  <a:pt x="4504871" y="5890986"/>
                  <a:pt x="4399643" y="5656943"/>
                  <a:pt x="4406900" y="5640614"/>
                </a:cubicBezTo>
                <a:cubicBezTo>
                  <a:pt x="4414157" y="5624286"/>
                  <a:pt x="4488542" y="5765800"/>
                  <a:pt x="4537528" y="5814786"/>
                </a:cubicBezTo>
                <a:cubicBezTo>
                  <a:pt x="4586514" y="5863772"/>
                  <a:pt x="4659085" y="5923643"/>
                  <a:pt x="4700814" y="5934529"/>
                </a:cubicBezTo>
                <a:cubicBezTo>
                  <a:pt x="4742543" y="5945415"/>
                  <a:pt x="4789714" y="5909129"/>
                  <a:pt x="4787900" y="5880100"/>
                </a:cubicBezTo>
                <a:cubicBezTo>
                  <a:pt x="4786086" y="5851071"/>
                  <a:pt x="4698999" y="5787571"/>
                  <a:pt x="4689928" y="5760357"/>
                </a:cubicBezTo>
                <a:cubicBezTo>
                  <a:pt x="4680857" y="5733143"/>
                  <a:pt x="4744357" y="5767614"/>
                  <a:pt x="4733471" y="5716814"/>
                </a:cubicBezTo>
                <a:cubicBezTo>
                  <a:pt x="4722585" y="5666014"/>
                  <a:pt x="4686300" y="5529943"/>
                  <a:pt x="4624614" y="5455557"/>
                </a:cubicBezTo>
                <a:cubicBezTo>
                  <a:pt x="4562928" y="5381171"/>
                  <a:pt x="4441371" y="5324928"/>
                  <a:pt x="4363357" y="5270500"/>
                </a:cubicBezTo>
                <a:cubicBezTo>
                  <a:pt x="4285343" y="5216072"/>
                  <a:pt x="4192814" y="5154386"/>
                  <a:pt x="4156528" y="5128986"/>
                </a:cubicBezTo>
                <a:cubicBezTo>
                  <a:pt x="4120242" y="5103586"/>
                  <a:pt x="4154713" y="5170714"/>
                  <a:pt x="4145642" y="5118100"/>
                </a:cubicBezTo>
                <a:cubicBezTo>
                  <a:pt x="4136571" y="5065486"/>
                  <a:pt x="4091214" y="4860471"/>
                  <a:pt x="4102100" y="4813300"/>
                </a:cubicBezTo>
                <a:cubicBezTo>
                  <a:pt x="4112986" y="4766129"/>
                  <a:pt x="4152900" y="4840514"/>
                  <a:pt x="4210957" y="4835071"/>
                </a:cubicBezTo>
                <a:cubicBezTo>
                  <a:pt x="4269014" y="4829628"/>
                  <a:pt x="4396014" y="4806043"/>
                  <a:pt x="4450442" y="4780643"/>
                </a:cubicBezTo>
                <a:cubicBezTo>
                  <a:pt x="4504871" y="4755243"/>
                  <a:pt x="4506685" y="4693557"/>
                  <a:pt x="4537528" y="4682671"/>
                </a:cubicBezTo>
                <a:cubicBezTo>
                  <a:pt x="4568371" y="4671785"/>
                  <a:pt x="4619171" y="4726215"/>
                  <a:pt x="4635500" y="4715329"/>
                </a:cubicBezTo>
                <a:cubicBezTo>
                  <a:pt x="4651829" y="4704443"/>
                  <a:pt x="4619172" y="4630057"/>
                  <a:pt x="4635500" y="4617357"/>
                </a:cubicBezTo>
                <a:cubicBezTo>
                  <a:pt x="4651829" y="4604657"/>
                  <a:pt x="4689928" y="4615543"/>
                  <a:pt x="4733471" y="4639129"/>
                </a:cubicBezTo>
                <a:cubicBezTo>
                  <a:pt x="4777014" y="4662715"/>
                  <a:pt x="4865914" y="4747985"/>
                  <a:pt x="4896757" y="4758871"/>
                </a:cubicBezTo>
                <a:cubicBezTo>
                  <a:pt x="4927600" y="4769757"/>
                  <a:pt x="4933042" y="4733471"/>
                  <a:pt x="4918528" y="4704443"/>
                </a:cubicBezTo>
                <a:cubicBezTo>
                  <a:pt x="4904014" y="4675415"/>
                  <a:pt x="4804228" y="4597400"/>
                  <a:pt x="4809671" y="4584700"/>
                </a:cubicBezTo>
                <a:cubicBezTo>
                  <a:pt x="4815114" y="4572000"/>
                  <a:pt x="4927599" y="4626429"/>
                  <a:pt x="4951185" y="4628243"/>
                </a:cubicBezTo>
                <a:cubicBezTo>
                  <a:pt x="4974771" y="4630057"/>
                  <a:pt x="4962071" y="4613729"/>
                  <a:pt x="4951185" y="4595586"/>
                </a:cubicBezTo>
                <a:cubicBezTo>
                  <a:pt x="4940299" y="4577443"/>
                  <a:pt x="4916714" y="4548414"/>
                  <a:pt x="4885871" y="4519386"/>
                </a:cubicBezTo>
                <a:cubicBezTo>
                  <a:pt x="4855028" y="4490358"/>
                  <a:pt x="4795157" y="4441371"/>
                  <a:pt x="4766128" y="4421414"/>
                </a:cubicBezTo>
                <a:cubicBezTo>
                  <a:pt x="4737100" y="4401457"/>
                  <a:pt x="4738914" y="4405086"/>
                  <a:pt x="4711700" y="4399643"/>
                </a:cubicBezTo>
                <a:cubicBezTo>
                  <a:pt x="4684486" y="4394200"/>
                  <a:pt x="4626428" y="4412343"/>
                  <a:pt x="4602842" y="4388757"/>
                </a:cubicBezTo>
                <a:cubicBezTo>
                  <a:pt x="4579256" y="4365171"/>
                  <a:pt x="4595585" y="4305300"/>
                  <a:pt x="4570185" y="4258129"/>
                </a:cubicBezTo>
                <a:cubicBezTo>
                  <a:pt x="4544785" y="4210958"/>
                  <a:pt x="4488542" y="4151086"/>
                  <a:pt x="4450442" y="4105729"/>
                </a:cubicBezTo>
                <a:cubicBezTo>
                  <a:pt x="4412342" y="4060372"/>
                  <a:pt x="4359728" y="4020457"/>
                  <a:pt x="4341585" y="3985986"/>
                </a:cubicBezTo>
                <a:cubicBezTo>
                  <a:pt x="4323442" y="3951515"/>
                  <a:pt x="4328885" y="3973286"/>
                  <a:pt x="4341585" y="3898900"/>
                </a:cubicBezTo>
                <a:cubicBezTo>
                  <a:pt x="4354285" y="3824514"/>
                  <a:pt x="4403271" y="3630385"/>
                  <a:pt x="4417785" y="3539671"/>
                </a:cubicBezTo>
                <a:cubicBezTo>
                  <a:pt x="4432299" y="3448957"/>
                  <a:pt x="4412342" y="3414485"/>
                  <a:pt x="4428671" y="3354614"/>
                </a:cubicBezTo>
                <a:cubicBezTo>
                  <a:pt x="4445000" y="3294743"/>
                  <a:pt x="4472214" y="3243943"/>
                  <a:pt x="4515757" y="3180443"/>
                </a:cubicBezTo>
                <a:cubicBezTo>
                  <a:pt x="4559300" y="3116943"/>
                  <a:pt x="4635500" y="3018971"/>
                  <a:pt x="4689928" y="2973614"/>
                </a:cubicBezTo>
                <a:cubicBezTo>
                  <a:pt x="4744356" y="2928257"/>
                  <a:pt x="4796971" y="2950029"/>
                  <a:pt x="4842328" y="2908300"/>
                </a:cubicBezTo>
                <a:cubicBezTo>
                  <a:pt x="4887685" y="2866571"/>
                  <a:pt x="4945742" y="2777671"/>
                  <a:pt x="4962071" y="2723243"/>
                </a:cubicBezTo>
                <a:cubicBezTo>
                  <a:pt x="4978400" y="2668815"/>
                  <a:pt x="4925786" y="2610758"/>
                  <a:pt x="4940300" y="2581729"/>
                </a:cubicBezTo>
                <a:cubicBezTo>
                  <a:pt x="4954814" y="2552700"/>
                  <a:pt x="5036457" y="2596243"/>
                  <a:pt x="5049157" y="2549071"/>
                </a:cubicBezTo>
                <a:cubicBezTo>
                  <a:pt x="5061857" y="2501900"/>
                  <a:pt x="5023757" y="2340429"/>
                  <a:pt x="5016500" y="2298700"/>
                </a:cubicBezTo>
                <a:cubicBezTo>
                  <a:pt x="5009243" y="2256972"/>
                  <a:pt x="4974771" y="2289629"/>
                  <a:pt x="5005614" y="2298700"/>
                </a:cubicBezTo>
                <a:cubicBezTo>
                  <a:pt x="5036457" y="2307771"/>
                  <a:pt x="5152571" y="2356758"/>
                  <a:pt x="5201557" y="2353129"/>
                </a:cubicBezTo>
                <a:cubicBezTo>
                  <a:pt x="5250543" y="2349501"/>
                  <a:pt x="5274128" y="2307772"/>
                  <a:pt x="5299528" y="2276929"/>
                </a:cubicBezTo>
                <a:cubicBezTo>
                  <a:pt x="5324928" y="2246086"/>
                  <a:pt x="5315857" y="2204357"/>
                  <a:pt x="5353957" y="2168071"/>
                </a:cubicBezTo>
                <a:cubicBezTo>
                  <a:pt x="5392057" y="2131785"/>
                  <a:pt x="5479142" y="2115457"/>
                  <a:pt x="5528128" y="2059214"/>
                </a:cubicBezTo>
                <a:cubicBezTo>
                  <a:pt x="5577114" y="2002971"/>
                  <a:pt x="5617028" y="1910443"/>
                  <a:pt x="5647871" y="1830614"/>
                </a:cubicBezTo>
                <a:cubicBezTo>
                  <a:pt x="5678714" y="1750785"/>
                  <a:pt x="5693228" y="1625600"/>
                  <a:pt x="5713185" y="1580243"/>
                </a:cubicBezTo>
                <a:cubicBezTo>
                  <a:pt x="5733142" y="1534886"/>
                  <a:pt x="5745843" y="1587500"/>
                  <a:pt x="5767614" y="1558471"/>
                </a:cubicBezTo>
                <a:cubicBezTo>
                  <a:pt x="5789386" y="1529442"/>
                  <a:pt x="5822043" y="1451428"/>
                  <a:pt x="5843814" y="1406071"/>
                </a:cubicBezTo>
                <a:cubicBezTo>
                  <a:pt x="5865585" y="1360714"/>
                  <a:pt x="5878285" y="1302657"/>
                  <a:pt x="5898242" y="1286329"/>
                </a:cubicBezTo>
                <a:cubicBezTo>
                  <a:pt x="5918199" y="1270001"/>
                  <a:pt x="5958114" y="1360714"/>
                  <a:pt x="5963557" y="1308100"/>
                </a:cubicBezTo>
                <a:cubicBezTo>
                  <a:pt x="5969000" y="1255486"/>
                  <a:pt x="5930900" y="1026886"/>
                  <a:pt x="5930900" y="970643"/>
                </a:cubicBezTo>
                <a:cubicBezTo>
                  <a:pt x="5930900" y="914400"/>
                  <a:pt x="5978071" y="1043215"/>
                  <a:pt x="5963557" y="970643"/>
                </a:cubicBezTo>
                <a:cubicBezTo>
                  <a:pt x="5949043" y="898071"/>
                  <a:pt x="5920014" y="656771"/>
                  <a:pt x="5843814" y="535214"/>
                </a:cubicBezTo>
                <a:cubicBezTo>
                  <a:pt x="5767614" y="413657"/>
                  <a:pt x="5631543" y="326571"/>
                  <a:pt x="5506357" y="241300"/>
                </a:cubicBezTo>
                <a:cubicBezTo>
                  <a:pt x="5381171" y="156029"/>
                  <a:pt x="5219700" y="47172"/>
                  <a:pt x="5092700" y="23586"/>
                </a:cubicBezTo>
                <a:cubicBezTo>
                  <a:pt x="4965700" y="0"/>
                  <a:pt x="4818743" y="72572"/>
                  <a:pt x="4744357" y="99786"/>
                </a:cubicBezTo>
                <a:cubicBezTo>
                  <a:pt x="4669971" y="127000"/>
                  <a:pt x="4700814" y="112485"/>
                  <a:pt x="4646385" y="186871"/>
                </a:cubicBezTo>
                <a:cubicBezTo>
                  <a:pt x="4591956" y="261257"/>
                  <a:pt x="4495799" y="448129"/>
                  <a:pt x="4417785" y="546100"/>
                </a:cubicBezTo>
                <a:cubicBezTo>
                  <a:pt x="4339771" y="644071"/>
                  <a:pt x="4223657" y="696686"/>
                  <a:pt x="4178300" y="774700"/>
                </a:cubicBezTo>
                <a:cubicBezTo>
                  <a:pt x="4132943" y="852714"/>
                  <a:pt x="4176485" y="941615"/>
                  <a:pt x="4145642" y="1014186"/>
                </a:cubicBezTo>
                <a:cubicBezTo>
                  <a:pt x="4114799" y="1086757"/>
                  <a:pt x="4022271" y="1152072"/>
                  <a:pt x="3993242" y="1210129"/>
                </a:cubicBezTo>
                <a:cubicBezTo>
                  <a:pt x="3964214" y="1268186"/>
                  <a:pt x="3953328" y="1311729"/>
                  <a:pt x="3971471" y="1362529"/>
                </a:cubicBezTo>
                <a:cubicBezTo>
                  <a:pt x="3989614" y="1413329"/>
                  <a:pt x="4109357" y="1480458"/>
                  <a:pt x="4102100" y="1514929"/>
                </a:cubicBezTo>
                <a:cubicBezTo>
                  <a:pt x="4094843" y="1549400"/>
                  <a:pt x="3993242" y="1538514"/>
                  <a:pt x="3927928" y="1569357"/>
                </a:cubicBezTo>
                <a:cubicBezTo>
                  <a:pt x="3862614" y="1600200"/>
                  <a:pt x="3780971" y="1670957"/>
                  <a:pt x="3710214" y="1699986"/>
                </a:cubicBezTo>
                <a:cubicBezTo>
                  <a:pt x="3639457" y="1729015"/>
                  <a:pt x="3559628" y="1718129"/>
                  <a:pt x="3503385" y="1743529"/>
                </a:cubicBezTo>
                <a:cubicBezTo>
                  <a:pt x="3447142" y="1768929"/>
                  <a:pt x="3418114" y="1830615"/>
                  <a:pt x="3372757" y="1852386"/>
                </a:cubicBezTo>
                <a:cubicBezTo>
                  <a:pt x="3327400" y="1874157"/>
                  <a:pt x="3282042" y="1843314"/>
                  <a:pt x="3231242" y="1874157"/>
                </a:cubicBezTo>
                <a:cubicBezTo>
                  <a:pt x="3180442" y="1905000"/>
                  <a:pt x="3109686" y="2008414"/>
                  <a:pt x="3067957" y="2037443"/>
                </a:cubicBezTo>
                <a:cubicBezTo>
                  <a:pt x="3026229" y="2066472"/>
                  <a:pt x="3018971" y="2019300"/>
                  <a:pt x="2980871" y="2048329"/>
                </a:cubicBezTo>
                <a:cubicBezTo>
                  <a:pt x="2942771" y="2077358"/>
                  <a:pt x="2886528" y="2184400"/>
                  <a:pt x="2839357" y="2211614"/>
                </a:cubicBezTo>
                <a:cubicBezTo>
                  <a:pt x="2792186" y="2238828"/>
                  <a:pt x="2734128" y="2202543"/>
                  <a:pt x="2697842" y="2211614"/>
                </a:cubicBezTo>
                <a:cubicBezTo>
                  <a:pt x="2661556" y="2220685"/>
                  <a:pt x="2637971" y="2238829"/>
                  <a:pt x="2621642" y="2266043"/>
                </a:cubicBezTo>
                <a:cubicBezTo>
                  <a:pt x="2605314" y="2293257"/>
                  <a:pt x="2625271" y="2342243"/>
                  <a:pt x="2599871" y="2374900"/>
                </a:cubicBezTo>
                <a:cubicBezTo>
                  <a:pt x="2574471" y="2407557"/>
                  <a:pt x="2505528" y="2420258"/>
                  <a:pt x="2469242" y="2461986"/>
                </a:cubicBezTo>
                <a:cubicBezTo>
                  <a:pt x="2432956" y="2503714"/>
                  <a:pt x="2418443" y="2594428"/>
                  <a:pt x="2382157" y="2625271"/>
                </a:cubicBezTo>
                <a:cubicBezTo>
                  <a:pt x="2345871" y="2656114"/>
                  <a:pt x="2295071" y="2612571"/>
                  <a:pt x="2251528" y="2647043"/>
                </a:cubicBezTo>
                <a:cubicBezTo>
                  <a:pt x="2207985" y="2681515"/>
                  <a:pt x="2151743" y="2792186"/>
                  <a:pt x="2120900" y="2832100"/>
                </a:cubicBezTo>
                <a:cubicBezTo>
                  <a:pt x="2090057" y="2872014"/>
                  <a:pt x="2091871" y="2846615"/>
                  <a:pt x="2066471" y="2886529"/>
                </a:cubicBezTo>
                <a:cubicBezTo>
                  <a:pt x="2041071" y="2926443"/>
                  <a:pt x="1995714" y="3031672"/>
                  <a:pt x="1968500" y="3071586"/>
                </a:cubicBezTo>
                <a:cubicBezTo>
                  <a:pt x="1941286" y="3111500"/>
                  <a:pt x="1917699" y="3078843"/>
                  <a:pt x="1903185" y="3126014"/>
                </a:cubicBezTo>
                <a:cubicBezTo>
                  <a:pt x="1888671" y="3173185"/>
                  <a:pt x="1877785" y="3283857"/>
                  <a:pt x="1881414" y="3354614"/>
                </a:cubicBezTo>
                <a:cubicBezTo>
                  <a:pt x="1885043" y="3425371"/>
                  <a:pt x="1903186" y="3505200"/>
                  <a:pt x="1924957" y="3550557"/>
                </a:cubicBezTo>
                <a:cubicBezTo>
                  <a:pt x="1946728" y="3595914"/>
                  <a:pt x="2015671" y="3595914"/>
                  <a:pt x="2012042" y="3626757"/>
                </a:cubicBezTo>
                <a:cubicBezTo>
                  <a:pt x="2008413" y="3657600"/>
                  <a:pt x="1919513" y="3686628"/>
                  <a:pt x="1903185" y="3735614"/>
                </a:cubicBezTo>
                <a:cubicBezTo>
                  <a:pt x="1886857" y="3784600"/>
                  <a:pt x="1895928" y="3873499"/>
                  <a:pt x="1914071" y="3920671"/>
                </a:cubicBezTo>
                <a:cubicBezTo>
                  <a:pt x="1932214" y="3967843"/>
                  <a:pt x="1988456" y="3976915"/>
                  <a:pt x="2012042" y="4018643"/>
                </a:cubicBezTo>
                <a:cubicBezTo>
                  <a:pt x="2035628" y="4060371"/>
                  <a:pt x="2042885" y="4129315"/>
                  <a:pt x="2055585" y="4171043"/>
                </a:cubicBezTo>
                <a:cubicBezTo>
                  <a:pt x="2068285" y="4212771"/>
                  <a:pt x="2093685" y="4229100"/>
                  <a:pt x="2088242" y="4269014"/>
                </a:cubicBezTo>
                <a:cubicBezTo>
                  <a:pt x="2082799" y="4308928"/>
                  <a:pt x="2019299" y="4381500"/>
                  <a:pt x="2022928" y="4410529"/>
                </a:cubicBezTo>
                <a:cubicBezTo>
                  <a:pt x="2026557" y="4439558"/>
                  <a:pt x="2090057" y="4410529"/>
                  <a:pt x="2110014" y="4443186"/>
                </a:cubicBezTo>
                <a:cubicBezTo>
                  <a:pt x="2129971" y="4475843"/>
                  <a:pt x="2126343" y="4564743"/>
                  <a:pt x="2142671" y="4606471"/>
                </a:cubicBezTo>
                <a:cubicBezTo>
                  <a:pt x="2158999" y="4648199"/>
                  <a:pt x="2197099" y="4664528"/>
                  <a:pt x="2207985" y="4693557"/>
                </a:cubicBezTo>
                <a:cubicBezTo>
                  <a:pt x="2218871" y="4722586"/>
                  <a:pt x="2191656" y="4751614"/>
                  <a:pt x="2207985" y="4780643"/>
                </a:cubicBezTo>
                <a:cubicBezTo>
                  <a:pt x="2224314" y="4809672"/>
                  <a:pt x="2295071" y="4818743"/>
                  <a:pt x="2305957" y="4867729"/>
                </a:cubicBezTo>
                <a:cubicBezTo>
                  <a:pt x="2316843" y="4916715"/>
                  <a:pt x="2338614" y="5036457"/>
                  <a:pt x="2284185" y="5074557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2" name="Groupe 21"/>
          <p:cNvGrpSpPr/>
          <p:nvPr/>
        </p:nvGrpSpPr>
        <p:grpSpPr>
          <a:xfrm>
            <a:off x="1714480" y="4537021"/>
            <a:ext cx="1930726" cy="2320979"/>
            <a:chOff x="3500430" y="4429132"/>
            <a:chExt cx="1930726" cy="2320979"/>
          </a:xfrm>
        </p:grpSpPr>
        <p:pic>
          <p:nvPicPr>
            <p:cNvPr id="17" name="Image 16" descr="toupie009.gif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500430" y="4429132"/>
              <a:ext cx="1930726" cy="2320979"/>
            </a:xfrm>
            <a:prstGeom prst="rect">
              <a:avLst/>
            </a:prstGeom>
          </p:spPr>
        </p:pic>
        <p:grpSp>
          <p:nvGrpSpPr>
            <p:cNvPr id="21" name="Groupe 20"/>
            <p:cNvGrpSpPr/>
            <p:nvPr/>
          </p:nvGrpSpPr>
          <p:grpSpPr>
            <a:xfrm>
              <a:off x="4214810" y="5286388"/>
              <a:ext cx="260400" cy="144000"/>
              <a:chOff x="4214810" y="5286388"/>
              <a:chExt cx="260400" cy="144000"/>
            </a:xfrm>
          </p:grpSpPr>
          <p:sp>
            <p:nvSpPr>
              <p:cNvPr id="19" name="Organigramme : Connecteur 18"/>
              <p:cNvSpPr/>
              <p:nvPr/>
            </p:nvSpPr>
            <p:spPr>
              <a:xfrm>
                <a:off x="4214810" y="5286388"/>
                <a:ext cx="108000" cy="144000"/>
              </a:xfrm>
              <a:prstGeom prst="flowChartConnector">
                <a:avLst/>
              </a:prstGeom>
              <a:solidFill>
                <a:srgbClr val="00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0" name="Organigramme : Connecteur 19"/>
              <p:cNvSpPr/>
              <p:nvPr/>
            </p:nvSpPr>
            <p:spPr>
              <a:xfrm>
                <a:off x="4367210" y="5286388"/>
                <a:ext cx="108000" cy="144000"/>
              </a:xfrm>
              <a:prstGeom prst="flowChartConnector">
                <a:avLst/>
              </a:prstGeom>
              <a:solidFill>
                <a:srgbClr val="006600"/>
              </a:solidFill>
              <a:ln>
                <a:noFill/>
              </a:ln>
              <a:effectLst>
                <a:outerShdw blurRad="152400" dist="317500" dir="5400000" sx="90000" sy="-19000" rotWithShape="0">
                  <a:prstClr val="black">
                    <a:alpha val="6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</p:spTree>
  </p:cSld>
  <p:clrMapOvr>
    <a:masterClrMapping/>
  </p:clrMapOvr>
  <p:transition advTm="6700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3 0.00764 C 0.02152 0.02199 0.28402 0.02291 0.38038 0.01227 C 0.47673 0.00139 0.60069 -0.04352 0.57864 -0.05741 C 0.55677 -0.07107 0.3467 -0.08218 0.24947 -0.0713 C 0.15225 -0.06042 -0.02153 -0.00625 -0.00053 0.00764 Z " pathEditMode="relative" rAng="283861" ptsTypes="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" y="-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4500"/>
                            </p:stCondLst>
                            <p:childTnLst>
                              <p:par>
                                <p:cTn id="50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10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7500"/>
                            </p:stCondLst>
                            <p:childTnLst>
                              <p:par>
                                <p:cTn id="62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571472" y="1142984"/>
            <a:ext cx="5214974" cy="442915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0" y="-10758"/>
            <a:ext cx="9165515" cy="6906410"/>
            <a:chOff x="0" y="-10758"/>
            <a:chExt cx="9165515" cy="6906410"/>
          </a:xfrm>
        </p:grpSpPr>
        <p:sp>
          <p:nvSpPr>
            <p:cNvPr id="6" name="Forme libre 5"/>
            <p:cNvSpPr/>
            <p:nvPr/>
          </p:nvSpPr>
          <p:spPr>
            <a:xfrm>
              <a:off x="0" y="-10758"/>
              <a:ext cx="9165515" cy="6906410"/>
            </a:xfrm>
            <a:custGeom>
              <a:avLst/>
              <a:gdLst>
                <a:gd name="connsiteX0" fmla="*/ 623944 w 9165515"/>
                <a:gd name="connsiteY0" fmla="*/ 1538344 h 6906410"/>
                <a:gd name="connsiteX1" fmla="*/ 623944 w 9165515"/>
                <a:gd name="connsiteY1" fmla="*/ 6099586 h 6906410"/>
                <a:gd name="connsiteX2" fmla="*/ 5712311 w 9165515"/>
                <a:gd name="connsiteY2" fmla="*/ 5303520 h 6906410"/>
                <a:gd name="connsiteX3" fmla="*/ 5712311 w 9165515"/>
                <a:gd name="connsiteY3" fmla="*/ 753036 h 6906410"/>
                <a:gd name="connsiteX4" fmla="*/ 0 w 9165515"/>
                <a:gd name="connsiteY4" fmla="*/ 1645920 h 6906410"/>
                <a:gd name="connsiteX5" fmla="*/ 0 w 9165515"/>
                <a:gd name="connsiteY5" fmla="*/ 6874137 h 6906410"/>
                <a:gd name="connsiteX6" fmla="*/ 9165515 w 9165515"/>
                <a:gd name="connsiteY6" fmla="*/ 6906410 h 6906410"/>
                <a:gd name="connsiteX7" fmla="*/ 9144000 w 9165515"/>
                <a:gd name="connsiteY7" fmla="*/ 0 h 6906410"/>
                <a:gd name="connsiteX8" fmla="*/ 0 w 9165515"/>
                <a:gd name="connsiteY8" fmla="*/ 0 h 6906410"/>
                <a:gd name="connsiteX9" fmla="*/ 0 w 9165515"/>
                <a:gd name="connsiteY9" fmla="*/ 1635163 h 6906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65515" h="6906410">
                  <a:moveTo>
                    <a:pt x="623944" y="1538344"/>
                  </a:moveTo>
                  <a:lnTo>
                    <a:pt x="623944" y="6099586"/>
                  </a:lnTo>
                  <a:lnTo>
                    <a:pt x="5712311" y="5303520"/>
                  </a:lnTo>
                  <a:lnTo>
                    <a:pt x="5712311" y="753036"/>
                  </a:lnTo>
                  <a:lnTo>
                    <a:pt x="0" y="1645920"/>
                  </a:lnTo>
                  <a:lnTo>
                    <a:pt x="0" y="6874137"/>
                  </a:lnTo>
                  <a:lnTo>
                    <a:pt x="9165515" y="6906410"/>
                  </a:lnTo>
                  <a:cubicBezTo>
                    <a:pt x="9158343" y="4604273"/>
                    <a:pt x="9151172" y="2302137"/>
                    <a:pt x="9144000" y="0"/>
                  </a:cubicBezTo>
                  <a:lnTo>
                    <a:pt x="0" y="0"/>
                  </a:lnTo>
                  <a:lnTo>
                    <a:pt x="0" y="163516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ldp52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0" y="642918"/>
              <a:ext cx="6346544" cy="5572164"/>
            </a:xfrm>
            <a:prstGeom prst="frame">
              <a:avLst>
                <a:gd name="adj1" fmla="val 11921"/>
              </a:avLst>
            </a:prstGeom>
            <a:scene3d>
              <a:camera prst="isometricOffAxis1Right"/>
              <a:lightRig rig="threePt" dir="t"/>
            </a:scene3d>
          </p:spPr>
        </p:pic>
      </p:grpSp>
      <p:pic>
        <p:nvPicPr>
          <p:cNvPr id="19" name="Image 18" descr="jF0Wa5JK4U95KCd1U-6vOZj1RbU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flipH="1">
            <a:off x="7143736" y="3214686"/>
            <a:ext cx="2000264" cy="2480956"/>
          </a:xfrm>
          <a:prstGeom prst="rect">
            <a:avLst/>
          </a:prstGeom>
        </p:spPr>
      </p:pic>
      <p:pic>
        <p:nvPicPr>
          <p:cNvPr id="25" name="Image 24" descr="LfxHaniOldrmN9rxfU-0e94n4hU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643570" y="2786058"/>
            <a:ext cx="1911786" cy="3349074"/>
          </a:xfrm>
          <a:prstGeom prst="rect">
            <a:avLst/>
          </a:prstGeom>
        </p:spPr>
      </p:pic>
      <p:grpSp>
        <p:nvGrpSpPr>
          <p:cNvPr id="20" name="Groupe 19"/>
          <p:cNvGrpSpPr/>
          <p:nvPr/>
        </p:nvGrpSpPr>
        <p:grpSpPr>
          <a:xfrm>
            <a:off x="1714480" y="4537021"/>
            <a:ext cx="1930726" cy="2320979"/>
            <a:chOff x="3500430" y="4429132"/>
            <a:chExt cx="1930726" cy="2320979"/>
          </a:xfrm>
        </p:grpSpPr>
        <p:pic>
          <p:nvPicPr>
            <p:cNvPr id="21" name="Image 20" descr="toupie009.gif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500430" y="4429132"/>
              <a:ext cx="1930726" cy="2320979"/>
            </a:xfrm>
            <a:prstGeom prst="rect">
              <a:avLst/>
            </a:prstGeom>
          </p:spPr>
        </p:pic>
        <p:grpSp>
          <p:nvGrpSpPr>
            <p:cNvPr id="22" name="Groupe 20"/>
            <p:cNvGrpSpPr/>
            <p:nvPr/>
          </p:nvGrpSpPr>
          <p:grpSpPr>
            <a:xfrm>
              <a:off x="4214810" y="5286388"/>
              <a:ext cx="260400" cy="144000"/>
              <a:chOff x="4214810" y="5286388"/>
              <a:chExt cx="260400" cy="144000"/>
            </a:xfrm>
          </p:grpSpPr>
          <p:sp>
            <p:nvSpPr>
              <p:cNvPr id="23" name="Organigramme : Connecteur 22"/>
              <p:cNvSpPr/>
              <p:nvPr/>
            </p:nvSpPr>
            <p:spPr>
              <a:xfrm>
                <a:off x="4214810" y="5286388"/>
                <a:ext cx="108000" cy="144000"/>
              </a:xfrm>
              <a:prstGeom prst="flowChartConnector">
                <a:avLst/>
              </a:prstGeom>
              <a:solidFill>
                <a:srgbClr val="00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4" name="Organigramme : Connecteur 23"/>
              <p:cNvSpPr/>
              <p:nvPr/>
            </p:nvSpPr>
            <p:spPr>
              <a:xfrm>
                <a:off x="4367210" y="5286388"/>
                <a:ext cx="108000" cy="144000"/>
              </a:xfrm>
              <a:prstGeom prst="flowChartConnector">
                <a:avLst/>
              </a:prstGeom>
              <a:solidFill>
                <a:srgbClr val="006600"/>
              </a:solidFill>
              <a:ln>
                <a:noFill/>
              </a:ln>
              <a:effectLst>
                <a:outerShdw blurRad="152400" dist="317500" dir="5400000" sx="90000" sy="-19000" rotWithShape="0">
                  <a:prstClr val="black">
                    <a:alpha val="6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sp>
        <p:nvSpPr>
          <p:cNvPr id="27" name="Nuage 26"/>
          <p:cNvSpPr/>
          <p:nvPr/>
        </p:nvSpPr>
        <p:spPr>
          <a:xfrm>
            <a:off x="6215074" y="0"/>
            <a:ext cx="2200284" cy="1000108"/>
          </a:xfrm>
          <a:prstGeom prst="cloud">
            <a:avLst/>
          </a:prstGeom>
          <a:solidFill>
            <a:srgbClr val="FFFFFF">
              <a:alpha val="56863"/>
            </a:srgb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gradFill flip="none" rotWithShape="1"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10800000" scaled="1"/>
                  <a:tileRect/>
                </a:gradFill>
                <a:latin typeface="BalanineAntique" pitchFamily="2" charset="0"/>
              </a:rPr>
              <a:t>Mireille</a:t>
            </a:r>
            <a:endParaRPr lang="fr-FR" sz="4400" dirty="0">
              <a:gradFill flip="none" rotWithShape="1"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10800000" scaled="1"/>
                <a:tileRect/>
              </a:gradFill>
              <a:latin typeface="BalanineAntique" pitchFamily="2" charset="0"/>
            </a:endParaRPr>
          </a:p>
        </p:txBody>
      </p:sp>
    </p:spTree>
  </p:cSld>
  <p:clrMapOvr>
    <a:masterClrMapping/>
  </p:clrMapOvr>
  <p:transition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C 0.02083 0.0176 0.28298 0.04491 0.37986 0.0419 C 0.47708 0.03913 0.60416 0.00093 0.58333 -0.01666 C 0.56232 -0.03425 0.35364 -0.06689 0.25555 -0.06458 C 0.15798 -0.06157 -0.01997 -0.01759 4.16667E-6 -4.81481E-6 Z " pathEditMode="relative" rAng="569374" ptsTypes="aaa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" y="-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0"/>
                            </p:stCondLst>
                            <p:childTnLst>
                              <p:par>
                                <p:cTn id="28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00"/>
                            </p:stCondLst>
                            <p:childTnLst>
                              <p:par>
                                <p:cTn id="36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500"/>
                            </p:stCondLst>
                            <p:childTnLst>
                              <p:par>
                                <p:cTn id="51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9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371</TotalTime>
  <Words>18</Words>
  <Application>Microsoft Office PowerPoint</Application>
  <PresentationFormat>Affichage à l'écran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logo PPSMANIA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50</cp:revision>
  <dcterms:created xsi:type="dcterms:W3CDTF">2015-02-28T13:46:14Z</dcterms:created>
  <dcterms:modified xsi:type="dcterms:W3CDTF">2015-03-08T19:03:46Z</dcterms:modified>
</cp:coreProperties>
</file>