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2" r:id="rId6"/>
    <p:sldId id="261" r:id="rId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67" y="-2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15953-A9EC-420F-9AEE-393230E0D6FE}" type="datetimeFigureOut">
              <a:rPr lang="fr-FR" smtClean="0"/>
              <a:pPr/>
              <a:t>26/02/2015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D8B76-9A17-42BF-BE01-1DF3A65C932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15953-A9EC-420F-9AEE-393230E0D6FE}" type="datetimeFigureOut">
              <a:rPr lang="fr-FR" smtClean="0"/>
              <a:pPr/>
              <a:t>26/02/2015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D8B76-9A17-42BF-BE01-1DF3A65C932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15953-A9EC-420F-9AEE-393230E0D6FE}" type="datetimeFigureOut">
              <a:rPr lang="fr-FR" smtClean="0"/>
              <a:pPr/>
              <a:t>26/02/2015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D8B76-9A17-42BF-BE01-1DF3A65C932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15953-A9EC-420F-9AEE-393230E0D6FE}" type="datetimeFigureOut">
              <a:rPr lang="fr-FR" smtClean="0"/>
              <a:pPr/>
              <a:t>26/02/2015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D8B76-9A17-42BF-BE01-1DF3A65C932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15953-A9EC-420F-9AEE-393230E0D6FE}" type="datetimeFigureOut">
              <a:rPr lang="fr-FR" smtClean="0"/>
              <a:pPr/>
              <a:t>26/02/2015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D8B76-9A17-42BF-BE01-1DF3A65C932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15953-A9EC-420F-9AEE-393230E0D6FE}" type="datetimeFigureOut">
              <a:rPr lang="fr-FR" smtClean="0"/>
              <a:pPr/>
              <a:t>26/02/2015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D8B76-9A17-42BF-BE01-1DF3A65C932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15953-A9EC-420F-9AEE-393230E0D6FE}" type="datetimeFigureOut">
              <a:rPr lang="fr-FR" smtClean="0"/>
              <a:pPr/>
              <a:t>26/02/2015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D8B76-9A17-42BF-BE01-1DF3A65C932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15953-A9EC-420F-9AEE-393230E0D6FE}" type="datetimeFigureOut">
              <a:rPr lang="fr-FR" smtClean="0"/>
              <a:pPr/>
              <a:t>26/02/2015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D8B76-9A17-42BF-BE01-1DF3A65C932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15953-A9EC-420F-9AEE-393230E0D6FE}" type="datetimeFigureOut">
              <a:rPr lang="fr-FR" smtClean="0"/>
              <a:pPr/>
              <a:t>26/02/2015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D8B76-9A17-42BF-BE01-1DF3A65C932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15953-A9EC-420F-9AEE-393230E0D6FE}" type="datetimeFigureOut">
              <a:rPr lang="fr-FR" smtClean="0"/>
              <a:pPr/>
              <a:t>26/02/2015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D8B76-9A17-42BF-BE01-1DF3A65C932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15953-A9EC-420F-9AEE-393230E0D6FE}" type="datetimeFigureOut">
              <a:rPr lang="fr-FR" smtClean="0"/>
              <a:pPr/>
              <a:t>26/02/2015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D8B76-9A17-42BF-BE01-1DF3A65C932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615953-A9EC-420F-9AEE-393230E0D6FE}" type="datetimeFigureOut">
              <a:rPr lang="fr-FR" smtClean="0"/>
              <a:pPr/>
              <a:t>26/02/2015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4D8B76-9A17-42BF-BE01-1DF3A65C932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12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Relationship Id="rId14" Type="http://schemas.openxmlformats.org/officeDocument/2006/relationships/image" Target="../media/image14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13" Type="http://schemas.openxmlformats.org/officeDocument/2006/relationships/image" Target="../media/image26.jpe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12" Type="http://schemas.openxmlformats.org/officeDocument/2006/relationships/image" Target="../media/image25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11" Type="http://schemas.openxmlformats.org/officeDocument/2006/relationships/image" Target="../media/image24.jpeg"/><Relationship Id="rId5" Type="http://schemas.openxmlformats.org/officeDocument/2006/relationships/image" Target="../media/image18.jpeg"/><Relationship Id="rId15" Type="http://schemas.openxmlformats.org/officeDocument/2006/relationships/image" Target="../media/image28.gif"/><Relationship Id="rId10" Type="http://schemas.openxmlformats.org/officeDocument/2006/relationships/image" Target="../media/image23.jpeg"/><Relationship Id="rId4" Type="http://schemas.openxmlformats.org/officeDocument/2006/relationships/image" Target="../media/image17.jpeg"/><Relationship Id="rId9" Type="http://schemas.openxmlformats.org/officeDocument/2006/relationships/image" Target="../media/image22.jpeg"/><Relationship Id="rId14" Type="http://schemas.openxmlformats.org/officeDocument/2006/relationships/image" Target="../media/image27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13" Type="http://schemas.openxmlformats.org/officeDocument/2006/relationships/image" Target="../media/image39.jpeg"/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12" Type="http://schemas.openxmlformats.org/officeDocument/2006/relationships/image" Target="../media/image38.jpeg"/><Relationship Id="rId2" Type="http://schemas.openxmlformats.org/officeDocument/2006/relationships/audio" Target="../media/audio2.wav"/><Relationship Id="rId16" Type="http://schemas.openxmlformats.org/officeDocument/2006/relationships/image" Target="../media/image4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11" Type="http://schemas.openxmlformats.org/officeDocument/2006/relationships/image" Target="../media/image37.jpeg"/><Relationship Id="rId5" Type="http://schemas.openxmlformats.org/officeDocument/2006/relationships/image" Target="../media/image31.jpeg"/><Relationship Id="rId15" Type="http://schemas.openxmlformats.org/officeDocument/2006/relationships/image" Target="../media/image41.jpeg"/><Relationship Id="rId10" Type="http://schemas.openxmlformats.org/officeDocument/2006/relationships/image" Target="../media/image36.jpeg"/><Relationship Id="rId4" Type="http://schemas.openxmlformats.org/officeDocument/2006/relationships/image" Target="../media/image30.jpeg"/><Relationship Id="rId9" Type="http://schemas.openxmlformats.org/officeDocument/2006/relationships/image" Target="../media/image35.jpeg"/><Relationship Id="rId14" Type="http://schemas.openxmlformats.org/officeDocument/2006/relationships/image" Target="../media/image40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jpeg"/><Relationship Id="rId13" Type="http://schemas.openxmlformats.org/officeDocument/2006/relationships/image" Target="../media/image54.jpeg"/><Relationship Id="rId18" Type="http://schemas.openxmlformats.org/officeDocument/2006/relationships/image" Target="../media/image59.jpeg"/><Relationship Id="rId3" Type="http://schemas.openxmlformats.org/officeDocument/2006/relationships/image" Target="../media/image44.jpeg"/><Relationship Id="rId7" Type="http://schemas.openxmlformats.org/officeDocument/2006/relationships/image" Target="../media/image48.jpeg"/><Relationship Id="rId12" Type="http://schemas.openxmlformats.org/officeDocument/2006/relationships/image" Target="../media/image53.jpeg"/><Relationship Id="rId17" Type="http://schemas.openxmlformats.org/officeDocument/2006/relationships/image" Target="../media/image58.gif"/><Relationship Id="rId2" Type="http://schemas.openxmlformats.org/officeDocument/2006/relationships/image" Target="../media/image43.jpeg"/><Relationship Id="rId16" Type="http://schemas.openxmlformats.org/officeDocument/2006/relationships/image" Target="../media/image57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jpeg"/><Relationship Id="rId11" Type="http://schemas.openxmlformats.org/officeDocument/2006/relationships/image" Target="../media/image52.jpeg"/><Relationship Id="rId5" Type="http://schemas.openxmlformats.org/officeDocument/2006/relationships/image" Target="../media/image46.jpeg"/><Relationship Id="rId15" Type="http://schemas.openxmlformats.org/officeDocument/2006/relationships/image" Target="../media/image56.jpeg"/><Relationship Id="rId10" Type="http://schemas.openxmlformats.org/officeDocument/2006/relationships/image" Target="../media/image51.jpeg"/><Relationship Id="rId4" Type="http://schemas.openxmlformats.org/officeDocument/2006/relationships/image" Target="../media/image45.jpeg"/><Relationship Id="rId9" Type="http://schemas.openxmlformats.org/officeDocument/2006/relationships/image" Target="../media/image50.jpeg"/><Relationship Id="rId14" Type="http://schemas.openxmlformats.org/officeDocument/2006/relationships/image" Target="../media/image5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jpeg"/><Relationship Id="rId5" Type="http://schemas.openxmlformats.org/officeDocument/2006/relationships/image" Target="../media/image62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285720" y="142852"/>
            <a:ext cx="7772400" cy="3286148"/>
          </a:xfrm>
        </p:spPr>
        <p:txBody>
          <a:bodyPr>
            <a:prstTxWarp prst="textTriangleInverted">
              <a:avLst>
                <a:gd name="adj" fmla="val 33304"/>
              </a:avLst>
            </a:prstTxWarp>
          </a:bodyPr>
          <a:lstStyle/>
          <a:p>
            <a:r>
              <a:rPr lang="fr-FR" b="1" dirty="0" smtClean="0">
                <a:latin typeface="Deco-A780" pitchFamily="2" charset="0"/>
              </a:rPr>
              <a:t>De très jolis paysages peint</a:t>
            </a:r>
            <a:endParaRPr lang="fr-FR" b="1" dirty="0">
              <a:latin typeface="Deco-A780" pitchFamily="2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2714612" y="4714884"/>
            <a:ext cx="98456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9600" b="1" dirty="0" smtClean="0">
                <a:latin typeface="Deco-A780" pitchFamily="2" charset="0"/>
              </a:rPr>
              <a:t>2</a:t>
            </a:r>
            <a:endParaRPr lang="fr-FR" sz="9600" b="1" dirty="0">
              <a:latin typeface="Deco-A780" pitchFamily="2" charset="0"/>
            </a:endParaRPr>
          </a:p>
        </p:txBody>
      </p:sp>
    </p:spTree>
  </p:cSld>
  <p:clrMapOvr>
    <a:masterClrMapping/>
  </p:clrMapOvr>
  <p:transition advTm="10000">
    <p:sndAc>
      <p:stSnd>
        <p:snd r:embed="rId2" name="12 A BICYCLETT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600"/>
                            </p:stCondLst>
                            <p:childTnLst>
                              <p:par>
                                <p:cTn id="14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14612" y="1785926"/>
            <a:ext cx="5572164" cy="378621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bliqueTopRight">
              <a:rot lat="0" lon="19199988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714612" y="1785926"/>
            <a:ext cx="5572164" cy="378621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obliqueTopRight">
              <a:rot lat="0" lon="19199988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2714612" y="1785926"/>
            <a:ext cx="5572164" cy="378621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obliqueTopRight">
              <a:rot lat="0" lon="19199988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14612" y="1785926"/>
            <a:ext cx="5572164" cy="378621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obliqueTopRight">
              <a:rot lat="0" lon="19199988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2714612" y="1785926"/>
            <a:ext cx="5572164" cy="378621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  <a:scene3d>
            <a:camera prst="obliqueTopRight">
              <a:rot lat="0" lon="19199988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2714612" y="1785926"/>
            <a:ext cx="5572164" cy="3786214"/>
          </a:xfrm>
          <a:prstGeom prst="rect">
            <a:avLst/>
          </a:prstGeom>
          <a:blipFill>
            <a:blip r:embed="rId8" cstate="print">
              <a:lum bright="-10000"/>
            </a:blip>
            <a:stretch>
              <a:fillRect/>
            </a:stretch>
          </a:blipFill>
          <a:ln>
            <a:noFill/>
          </a:ln>
          <a:scene3d>
            <a:camera prst="obliqueTopRight">
              <a:rot lat="0" lon="19199988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714612" y="1785926"/>
            <a:ext cx="5572164" cy="3786214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obliqueTopRight">
              <a:rot lat="0" lon="19199988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2714612" y="1785926"/>
            <a:ext cx="5572164" cy="3786214"/>
          </a:xfrm>
          <a:prstGeom prst="rect">
            <a:avLst/>
          </a:prstGeom>
          <a:blipFill>
            <a:blip r:embed="rId10" cstate="print">
              <a:lum bright="-10000"/>
            </a:blip>
            <a:stretch>
              <a:fillRect/>
            </a:stretch>
          </a:blipFill>
          <a:ln>
            <a:noFill/>
          </a:ln>
          <a:scene3d>
            <a:camera prst="obliqueTopRight">
              <a:rot lat="0" lon="19199988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2714612" y="1785926"/>
            <a:ext cx="5572164" cy="3786214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  <a:scene3d>
            <a:camera prst="obliqueTopRight">
              <a:rot lat="0" lon="19199988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2714612" y="1785926"/>
            <a:ext cx="5572164" cy="3786214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  <a:scene3d>
            <a:camera prst="obliqueTopRight">
              <a:rot lat="0" lon="19199988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20" name="Groupe 19"/>
          <p:cNvGrpSpPr/>
          <p:nvPr/>
        </p:nvGrpSpPr>
        <p:grpSpPr>
          <a:xfrm>
            <a:off x="0" y="0"/>
            <a:ext cx="9144000" cy="6874136"/>
            <a:chOff x="0" y="0"/>
            <a:chExt cx="9144000" cy="6874136"/>
          </a:xfrm>
        </p:grpSpPr>
        <p:sp>
          <p:nvSpPr>
            <p:cNvPr id="13" name="Forme libre 12"/>
            <p:cNvSpPr/>
            <p:nvPr/>
          </p:nvSpPr>
          <p:spPr>
            <a:xfrm>
              <a:off x="0" y="0"/>
              <a:ext cx="9144000" cy="6874136"/>
            </a:xfrm>
            <a:custGeom>
              <a:avLst/>
              <a:gdLst>
                <a:gd name="connsiteX0" fmla="*/ 2872292 w 9144000"/>
                <a:gd name="connsiteY0" fmla="*/ 6056555 h 6874136"/>
                <a:gd name="connsiteX1" fmla="*/ 8132781 w 9144000"/>
                <a:gd name="connsiteY1" fmla="*/ 5303520 h 6874136"/>
                <a:gd name="connsiteX2" fmla="*/ 8111266 w 9144000"/>
                <a:gd name="connsiteY2" fmla="*/ 1258645 h 6874136"/>
                <a:gd name="connsiteX3" fmla="*/ 2883049 w 9144000"/>
                <a:gd name="connsiteY3" fmla="*/ 2011680 h 6874136"/>
                <a:gd name="connsiteX4" fmla="*/ 2850776 w 9144000"/>
                <a:gd name="connsiteY4" fmla="*/ 6841864 h 6874136"/>
                <a:gd name="connsiteX5" fmla="*/ 0 w 9144000"/>
                <a:gd name="connsiteY5" fmla="*/ 6831106 h 6874136"/>
                <a:gd name="connsiteX6" fmla="*/ 10758 w 9144000"/>
                <a:gd name="connsiteY6" fmla="*/ 0 h 6874136"/>
                <a:gd name="connsiteX7" fmla="*/ 9144000 w 9144000"/>
                <a:gd name="connsiteY7" fmla="*/ 10758 h 6874136"/>
                <a:gd name="connsiteX8" fmla="*/ 9133242 w 9144000"/>
                <a:gd name="connsiteY8" fmla="*/ 6874136 h 6874136"/>
                <a:gd name="connsiteX9" fmla="*/ 21515 w 9144000"/>
                <a:gd name="connsiteY9" fmla="*/ 6874136 h 6874136"/>
                <a:gd name="connsiteX10" fmla="*/ 21515 w 9144000"/>
                <a:gd name="connsiteY10" fmla="*/ 6874136 h 6874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144000" h="6874136">
                  <a:moveTo>
                    <a:pt x="2872292" y="6056555"/>
                  </a:moveTo>
                  <a:lnTo>
                    <a:pt x="8132781" y="5303520"/>
                  </a:lnTo>
                  <a:lnTo>
                    <a:pt x="8111266" y="1258645"/>
                  </a:lnTo>
                  <a:lnTo>
                    <a:pt x="2883049" y="2011680"/>
                  </a:lnTo>
                  <a:lnTo>
                    <a:pt x="2850776" y="6841864"/>
                  </a:lnTo>
                  <a:lnTo>
                    <a:pt x="0" y="6831106"/>
                  </a:lnTo>
                  <a:lnTo>
                    <a:pt x="10758" y="0"/>
                  </a:lnTo>
                  <a:lnTo>
                    <a:pt x="9144000" y="10758"/>
                  </a:lnTo>
                  <a:lnTo>
                    <a:pt x="9133242" y="6874136"/>
                  </a:lnTo>
                  <a:lnTo>
                    <a:pt x="21515" y="6874136"/>
                  </a:lnTo>
                  <a:lnTo>
                    <a:pt x="21515" y="6874136"/>
                  </a:lnTo>
                </a:path>
              </a:pathLst>
            </a:cu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17" name="Image 16" descr="Image2.jpg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310930" y="1355422"/>
              <a:ext cx="6404474" cy="4645346"/>
            </a:xfrm>
            <a:prstGeom prst="frame">
              <a:avLst>
                <a:gd name="adj1" fmla="val 11721"/>
              </a:avLst>
            </a:prstGeom>
            <a:scene3d>
              <a:camera prst="obliqueTopRight">
                <a:rot lat="0" lon="19199988" rev="0"/>
              </a:camera>
              <a:lightRig rig="threePt" dir="t"/>
            </a:scene3d>
          </p:spPr>
        </p:pic>
      </p:grpSp>
      <p:pic>
        <p:nvPicPr>
          <p:cNvPr id="14" name="Image 13" descr="23a8beb3.gif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38157" y="2296624"/>
            <a:ext cx="2890769" cy="4275648"/>
          </a:xfrm>
          <a:prstGeom prst="rect">
            <a:avLst/>
          </a:prstGeom>
        </p:spPr>
      </p:pic>
    </p:spTree>
  </p:cSld>
  <p:clrMapOvr>
    <a:masterClrMapping/>
  </p:clrMapOvr>
  <p:transition advTm="7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2" presetClass="entr" presetSubtype="1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5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500"/>
                            </p:stCondLst>
                            <p:childTnLst>
                              <p:par>
                                <p:cTn id="17" presetID="12" presetClass="entr" presetSubtype="1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3500"/>
                            </p:stCondLst>
                            <p:childTnLst>
                              <p:par>
                                <p:cTn id="21" presetID="12" presetClass="entr" presetSubtype="4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500"/>
                            </p:stCondLst>
                            <p:childTnLst>
                              <p:par>
                                <p:cTn id="25" presetID="12" presetClass="entr" presetSubtype="1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7500"/>
                            </p:stCondLst>
                            <p:childTnLst>
                              <p:par>
                                <p:cTn id="29" presetID="12" presetClass="entr" presetSubtype="4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4500"/>
                            </p:stCondLst>
                            <p:childTnLst>
                              <p:par>
                                <p:cTn id="33" presetID="12" presetClass="entr" presetSubtype="1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1500"/>
                            </p:stCondLst>
                            <p:childTnLst>
                              <p:par>
                                <p:cTn id="37" presetID="12" presetClass="entr" presetSubtype="4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8500"/>
                            </p:stCondLst>
                            <p:childTnLst>
                              <p:par>
                                <p:cTn id="41" presetID="12" presetClass="entr" presetSubtype="1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 rot="21480000">
            <a:off x="933337" y="1785839"/>
            <a:ext cx="5218438" cy="371858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bliqueBottomRight">
              <a:rot lat="589674" lon="398453" rev="258893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 rot="21480000">
            <a:off x="933337" y="1785839"/>
            <a:ext cx="5218438" cy="371858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obliqueBottomRight">
              <a:rot lat="589674" lon="398453" rev="258893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8"/>
          <p:cNvSpPr/>
          <p:nvPr/>
        </p:nvSpPr>
        <p:spPr>
          <a:xfrm rot="21480000">
            <a:off x="933337" y="1785839"/>
            <a:ext cx="5218438" cy="371858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obliqueBottomRight">
              <a:rot lat="589674" lon="398453" rev="258893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 rot="21480000">
            <a:off x="933337" y="1785839"/>
            <a:ext cx="5218438" cy="3718587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obliqueBottomRight">
              <a:rot lat="589674" lon="398453" rev="258893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10"/>
          <p:cNvSpPr/>
          <p:nvPr/>
        </p:nvSpPr>
        <p:spPr>
          <a:xfrm rot="21480000">
            <a:off x="933337" y="1785839"/>
            <a:ext cx="5218438" cy="3718587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  <a:scene3d>
            <a:camera prst="obliqueBottomRight">
              <a:rot lat="589674" lon="398453" rev="258893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11"/>
          <p:cNvSpPr/>
          <p:nvPr/>
        </p:nvSpPr>
        <p:spPr>
          <a:xfrm rot="21480000">
            <a:off x="933337" y="1785839"/>
            <a:ext cx="5218438" cy="3718587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  <a:scene3d>
            <a:camera prst="obliqueBottomRight">
              <a:rot lat="589674" lon="398453" rev="258893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Rectangle 12"/>
          <p:cNvSpPr/>
          <p:nvPr/>
        </p:nvSpPr>
        <p:spPr>
          <a:xfrm rot="21480000">
            <a:off x="933337" y="1785839"/>
            <a:ext cx="5218438" cy="3718587"/>
          </a:xfrm>
          <a:prstGeom prst="rect">
            <a:avLst/>
          </a:prstGeom>
          <a:blipFill>
            <a:blip r:embed="rId9" cstate="print">
              <a:lum bright="-10000"/>
            </a:blip>
            <a:stretch>
              <a:fillRect/>
            </a:stretch>
          </a:blipFill>
          <a:ln>
            <a:noFill/>
          </a:ln>
          <a:scene3d>
            <a:camera prst="obliqueBottomRight">
              <a:rot lat="589674" lon="398453" rev="258893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Rectangle 13"/>
          <p:cNvSpPr/>
          <p:nvPr/>
        </p:nvSpPr>
        <p:spPr>
          <a:xfrm rot="21480000">
            <a:off x="933337" y="1785839"/>
            <a:ext cx="5218438" cy="3718587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  <a:scene3d>
            <a:camera prst="obliqueBottomRight">
              <a:rot lat="589674" lon="398453" rev="258893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Rectangle 14"/>
          <p:cNvSpPr/>
          <p:nvPr/>
        </p:nvSpPr>
        <p:spPr>
          <a:xfrm rot="21480000">
            <a:off x="933337" y="1785839"/>
            <a:ext cx="5218438" cy="3718587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  <a:scene3d>
            <a:camera prst="obliqueBottomRight">
              <a:rot lat="589674" lon="398453" rev="258893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/>
          <p:cNvSpPr/>
          <p:nvPr/>
        </p:nvSpPr>
        <p:spPr>
          <a:xfrm rot="21480000">
            <a:off x="933337" y="1785839"/>
            <a:ext cx="5218438" cy="3718587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  <a:scene3d>
            <a:camera prst="obliqueBottomRight">
              <a:rot lat="589674" lon="398453" rev="258893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18" name="Groupe 17"/>
          <p:cNvGrpSpPr/>
          <p:nvPr/>
        </p:nvGrpSpPr>
        <p:grpSpPr>
          <a:xfrm>
            <a:off x="0" y="0"/>
            <a:ext cx="9144000" cy="6884894"/>
            <a:chOff x="0" y="0"/>
            <a:chExt cx="9144000" cy="6884894"/>
          </a:xfrm>
        </p:grpSpPr>
        <p:sp>
          <p:nvSpPr>
            <p:cNvPr id="17" name="Forme libre 16"/>
            <p:cNvSpPr/>
            <p:nvPr/>
          </p:nvSpPr>
          <p:spPr>
            <a:xfrm>
              <a:off x="0" y="0"/>
              <a:ext cx="9144000" cy="6884894"/>
            </a:xfrm>
            <a:custGeom>
              <a:avLst/>
              <a:gdLst>
                <a:gd name="connsiteX0" fmla="*/ 1108038 w 9144000"/>
                <a:gd name="connsiteY0" fmla="*/ 5948979 h 6884894"/>
                <a:gd name="connsiteX1" fmla="*/ 6443831 w 9144000"/>
                <a:gd name="connsiteY1" fmla="*/ 5346551 h 6884894"/>
                <a:gd name="connsiteX2" fmla="*/ 5905948 w 9144000"/>
                <a:gd name="connsiteY2" fmla="*/ 1280160 h 6884894"/>
                <a:gd name="connsiteX3" fmla="*/ 602428 w 9144000"/>
                <a:gd name="connsiteY3" fmla="*/ 1861073 h 6884894"/>
                <a:gd name="connsiteX4" fmla="*/ 1215614 w 9144000"/>
                <a:gd name="connsiteY4" fmla="*/ 6863379 h 6884894"/>
                <a:gd name="connsiteX5" fmla="*/ 9144000 w 9144000"/>
                <a:gd name="connsiteY5" fmla="*/ 6874136 h 6884894"/>
                <a:gd name="connsiteX6" fmla="*/ 9133242 w 9144000"/>
                <a:gd name="connsiteY6" fmla="*/ 0 h 6884894"/>
                <a:gd name="connsiteX7" fmla="*/ 0 w 9144000"/>
                <a:gd name="connsiteY7" fmla="*/ 10758 h 6884894"/>
                <a:gd name="connsiteX8" fmla="*/ 0 w 9144000"/>
                <a:gd name="connsiteY8" fmla="*/ 6884894 h 6884894"/>
                <a:gd name="connsiteX9" fmla="*/ 1226372 w 9144000"/>
                <a:gd name="connsiteY9" fmla="*/ 6884894 h 68848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144000" h="6884894">
                  <a:moveTo>
                    <a:pt x="1108038" y="5948979"/>
                  </a:moveTo>
                  <a:lnTo>
                    <a:pt x="6443831" y="5346551"/>
                  </a:lnTo>
                  <a:lnTo>
                    <a:pt x="5905948" y="1280160"/>
                  </a:lnTo>
                  <a:lnTo>
                    <a:pt x="602428" y="1861073"/>
                  </a:lnTo>
                  <a:lnTo>
                    <a:pt x="1215614" y="6863379"/>
                  </a:lnTo>
                  <a:lnTo>
                    <a:pt x="9144000" y="6874136"/>
                  </a:lnTo>
                  <a:lnTo>
                    <a:pt x="9133242" y="0"/>
                  </a:lnTo>
                  <a:lnTo>
                    <a:pt x="0" y="10758"/>
                  </a:lnTo>
                  <a:lnTo>
                    <a:pt x="0" y="6884894"/>
                  </a:lnTo>
                  <a:lnTo>
                    <a:pt x="1226372" y="6884894"/>
                  </a:lnTo>
                </a:path>
              </a:pathLst>
            </a:cu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grpSp>
          <p:nvGrpSpPr>
            <p:cNvPr id="6" name="Groupe 5"/>
            <p:cNvGrpSpPr/>
            <p:nvPr/>
          </p:nvGrpSpPr>
          <p:grpSpPr>
            <a:xfrm>
              <a:off x="500034" y="1357298"/>
              <a:ext cx="6000792" cy="4500594"/>
              <a:chOff x="500034" y="1357298"/>
              <a:chExt cx="6000792" cy="4500594"/>
            </a:xfrm>
            <a:scene3d>
              <a:camera prst="obliqueBottomRight">
                <a:rot lat="568904" lon="355797" rev="355797"/>
              </a:camera>
              <a:lightRig rig="threePt" dir="t"/>
            </a:scene3d>
          </p:grpSpPr>
          <p:pic>
            <p:nvPicPr>
              <p:cNvPr id="3" name="Image 2" descr="Image4.jpg"/>
              <p:cNvPicPr>
                <a:picLocks noChangeAspect="1"/>
              </p:cNvPicPr>
              <p:nvPr/>
            </p:nvPicPr>
            <p:blipFill>
              <a:blip r:embed="rId13" cstate="print"/>
              <a:stretch>
                <a:fillRect/>
              </a:stretch>
            </p:blipFill>
            <p:spPr>
              <a:xfrm>
                <a:off x="500034" y="1357298"/>
                <a:ext cx="6000792" cy="4500594"/>
              </a:xfrm>
              <a:prstGeom prst="frame">
                <a:avLst>
                  <a:gd name="adj1" fmla="val 8676"/>
                </a:avLst>
              </a:prstGeom>
              <a:sp3d>
                <a:bevelT w="260350" h="234950" prst="artDeco"/>
              </a:sp3d>
            </p:spPr>
          </p:pic>
          <p:pic>
            <p:nvPicPr>
              <p:cNvPr id="4" name="Image 3" descr="Image12.jpg"/>
              <p:cNvPicPr>
                <a:picLocks noChangeAspect="1"/>
              </p:cNvPicPr>
              <p:nvPr/>
            </p:nvPicPr>
            <p:blipFill>
              <a:blip r:embed="rId14" cstate="print"/>
              <a:stretch>
                <a:fillRect/>
              </a:stretch>
            </p:blipFill>
            <p:spPr>
              <a:xfrm>
                <a:off x="720000" y="1656000"/>
                <a:ext cx="5544000" cy="3884371"/>
              </a:xfrm>
              <a:prstGeom prst="frame">
                <a:avLst>
                  <a:gd name="adj1" fmla="val 6245"/>
                </a:avLst>
              </a:prstGeom>
              <a:sp3d>
                <a:bevelT w="184150" h="190500" prst="artDeco"/>
              </a:sp3d>
            </p:spPr>
          </p:pic>
        </p:grpSp>
      </p:grpSp>
      <p:pic>
        <p:nvPicPr>
          <p:cNvPr id="19" name="Image 18" descr="135c8468.gif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5720698" y="2143116"/>
            <a:ext cx="3423302" cy="3786214"/>
          </a:xfrm>
          <a:prstGeom prst="rect">
            <a:avLst/>
          </a:prstGeom>
        </p:spPr>
      </p:pic>
    </p:spTree>
  </p:cSld>
  <p:clrMapOvr>
    <a:masterClrMapping/>
  </p:clrMapOvr>
  <p:transition advTm="7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6" presetClass="entr" presetSubtype="32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5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500"/>
                            </p:stCondLst>
                            <p:childTnLst>
                              <p:par>
                                <p:cTn id="17" presetID="6" presetClass="entr" presetSubtype="32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3500"/>
                            </p:stCondLst>
                            <p:childTnLst>
                              <p:par>
                                <p:cTn id="21" presetID="6" presetClass="entr" presetSubtype="16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500"/>
                            </p:stCondLst>
                            <p:childTnLst>
                              <p:par>
                                <p:cTn id="25" presetID="6" presetClass="entr" presetSubtype="32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7500"/>
                            </p:stCondLst>
                            <p:childTnLst>
                              <p:par>
                                <p:cTn id="29" presetID="6" presetClass="entr" presetSubtype="16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4500"/>
                            </p:stCondLst>
                            <p:childTnLst>
                              <p:par>
                                <p:cTn id="33" presetID="6" presetClass="entr" presetSubtype="32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1500"/>
                            </p:stCondLst>
                            <p:childTnLst>
                              <p:par>
                                <p:cTn id="37" presetID="6" presetClass="entr" presetSubtype="16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8500"/>
                            </p:stCondLst>
                            <p:childTnLst>
                              <p:par>
                                <p:cTn id="41" presetID="6" presetClass="entr" presetSubtype="32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071802" y="1357298"/>
            <a:ext cx="5143536" cy="414340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orthographicFront">
              <a:rot lat="20366919" lon="638776" rev="78075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3071802" y="1357298"/>
            <a:ext cx="5143536" cy="414340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orthographicFront">
              <a:rot lat="20366919" lon="638776" rev="78075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3071802" y="1357298"/>
            <a:ext cx="5143536" cy="4143404"/>
          </a:xfrm>
          <a:prstGeom prst="rect">
            <a:avLst/>
          </a:prstGeom>
          <a:blipFill>
            <a:blip r:embed="rId6" cstate="print">
              <a:lum bright="-10000"/>
            </a:blip>
            <a:stretch>
              <a:fillRect/>
            </a:stretch>
          </a:blipFill>
          <a:ln>
            <a:noFill/>
          </a:ln>
          <a:scene3d>
            <a:camera prst="orthographicFront">
              <a:rot lat="20366919" lon="638776" rev="78075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3071802" y="1357298"/>
            <a:ext cx="5143536" cy="414340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  <a:scene3d>
            <a:camera prst="orthographicFront">
              <a:rot lat="20366919" lon="638776" rev="78075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11"/>
          <p:cNvSpPr/>
          <p:nvPr/>
        </p:nvSpPr>
        <p:spPr>
          <a:xfrm>
            <a:off x="3071802" y="1357298"/>
            <a:ext cx="5143536" cy="4143404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  <a:scene3d>
            <a:camera prst="orthographicFront">
              <a:rot lat="20366919" lon="638776" rev="78075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3071802" y="1357298"/>
            <a:ext cx="5143536" cy="4143404"/>
          </a:xfrm>
          <a:prstGeom prst="rect">
            <a:avLst/>
          </a:prstGeom>
          <a:blipFill>
            <a:blip r:embed="rId9" cstate="print">
              <a:lum bright="-10000"/>
            </a:blip>
            <a:stretch>
              <a:fillRect/>
            </a:stretch>
          </a:blipFill>
          <a:ln>
            <a:noFill/>
          </a:ln>
          <a:scene3d>
            <a:camera prst="orthographicFront">
              <a:rot lat="20366919" lon="638776" rev="78075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3071802" y="1357298"/>
            <a:ext cx="5143536" cy="4143404"/>
          </a:xfrm>
          <a:prstGeom prst="rect">
            <a:avLst/>
          </a:prstGeom>
          <a:blipFill>
            <a:blip r:embed="rId10" cstate="print">
              <a:lum bright="-10000"/>
            </a:blip>
            <a:stretch>
              <a:fillRect/>
            </a:stretch>
          </a:blipFill>
          <a:ln>
            <a:noFill/>
          </a:ln>
          <a:scene3d>
            <a:camera prst="orthographicFront">
              <a:rot lat="20366919" lon="638776" rev="78075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Rectangle 14"/>
          <p:cNvSpPr/>
          <p:nvPr/>
        </p:nvSpPr>
        <p:spPr>
          <a:xfrm>
            <a:off x="3071802" y="1357298"/>
            <a:ext cx="5143536" cy="4143404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  <a:scene3d>
            <a:camera prst="orthographicFront">
              <a:rot lat="20366919" lon="638776" rev="78075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3071802" y="1357298"/>
            <a:ext cx="5143536" cy="4143404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  <a:scene3d>
            <a:camera prst="orthographicFront">
              <a:rot lat="20366919" lon="638776" rev="78075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Rectangle 16"/>
          <p:cNvSpPr/>
          <p:nvPr/>
        </p:nvSpPr>
        <p:spPr>
          <a:xfrm>
            <a:off x="3071802" y="1357298"/>
            <a:ext cx="5143536" cy="4143404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  <a:scene3d>
            <a:camera prst="orthographicFront">
              <a:rot lat="20366919" lon="638776" rev="78075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7" name="Groupe 6"/>
          <p:cNvGrpSpPr/>
          <p:nvPr/>
        </p:nvGrpSpPr>
        <p:grpSpPr>
          <a:xfrm>
            <a:off x="-32273" y="0"/>
            <a:ext cx="9187031" cy="6884894"/>
            <a:chOff x="-32273" y="0"/>
            <a:chExt cx="9187031" cy="6884894"/>
          </a:xfrm>
        </p:grpSpPr>
        <p:sp>
          <p:nvSpPr>
            <p:cNvPr id="6" name="Forme libre 5"/>
            <p:cNvSpPr/>
            <p:nvPr/>
          </p:nvSpPr>
          <p:spPr>
            <a:xfrm>
              <a:off x="-32273" y="0"/>
              <a:ext cx="9187031" cy="6884894"/>
            </a:xfrm>
            <a:custGeom>
              <a:avLst/>
              <a:gdLst>
                <a:gd name="connsiteX0" fmla="*/ 2926080 w 9187031"/>
                <a:gd name="connsiteY0" fmla="*/ 5895191 h 6884894"/>
                <a:gd name="connsiteX1" fmla="*/ 8433995 w 9187031"/>
                <a:gd name="connsiteY1" fmla="*/ 5421854 h 6884894"/>
                <a:gd name="connsiteX2" fmla="*/ 8390965 w 9187031"/>
                <a:gd name="connsiteY2" fmla="*/ 1054249 h 6884894"/>
                <a:gd name="connsiteX3" fmla="*/ 2893807 w 9187031"/>
                <a:gd name="connsiteY3" fmla="*/ 1516828 h 6884894"/>
                <a:gd name="connsiteX4" fmla="*/ 2936838 w 9187031"/>
                <a:gd name="connsiteY4" fmla="*/ 6863379 h 6884894"/>
                <a:gd name="connsiteX5" fmla="*/ 9187031 w 9187031"/>
                <a:gd name="connsiteY5" fmla="*/ 6863379 h 6884894"/>
                <a:gd name="connsiteX6" fmla="*/ 9176273 w 9187031"/>
                <a:gd name="connsiteY6" fmla="*/ 0 h 6884894"/>
                <a:gd name="connsiteX7" fmla="*/ 43031 w 9187031"/>
                <a:gd name="connsiteY7" fmla="*/ 0 h 6884894"/>
                <a:gd name="connsiteX8" fmla="*/ 0 w 9187031"/>
                <a:gd name="connsiteY8" fmla="*/ 6863379 h 6884894"/>
                <a:gd name="connsiteX9" fmla="*/ 2947595 w 9187031"/>
                <a:gd name="connsiteY9" fmla="*/ 6884894 h 6884894"/>
                <a:gd name="connsiteX10" fmla="*/ 2947595 w 9187031"/>
                <a:gd name="connsiteY10" fmla="*/ 6884894 h 68848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187031" h="6884894">
                  <a:moveTo>
                    <a:pt x="2926080" y="5895191"/>
                  </a:moveTo>
                  <a:lnTo>
                    <a:pt x="8433995" y="5421854"/>
                  </a:lnTo>
                  <a:lnTo>
                    <a:pt x="8390965" y="1054249"/>
                  </a:lnTo>
                  <a:lnTo>
                    <a:pt x="2893807" y="1516828"/>
                  </a:lnTo>
                  <a:lnTo>
                    <a:pt x="2936838" y="6863379"/>
                  </a:lnTo>
                  <a:lnTo>
                    <a:pt x="9187031" y="6863379"/>
                  </a:lnTo>
                  <a:lnTo>
                    <a:pt x="9176273" y="0"/>
                  </a:lnTo>
                  <a:lnTo>
                    <a:pt x="43031" y="0"/>
                  </a:lnTo>
                  <a:lnTo>
                    <a:pt x="0" y="6863379"/>
                  </a:lnTo>
                  <a:lnTo>
                    <a:pt x="2947595" y="6884894"/>
                  </a:lnTo>
                  <a:lnTo>
                    <a:pt x="2947595" y="6884894"/>
                  </a:lnTo>
                </a:path>
              </a:pathLst>
            </a:custGeom>
            <a:blipFill>
              <a:blip r:embed="rId3" cstate="print"/>
              <a:stretch>
                <a:fillRect/>
              </a:stretch>
            </a:blipFill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grpSp>
          <p:nvGrpSpPr>
            <p:cNvPr id="5" name="Groupe 4"/>
            <p:cNvGrpSpPr/>
            <p:nvPr/>
          </p:nvGrpSpPr>
          <p:grpSpPr>
            <a:xfrm>
              <a:off x="2547923" y="571480"/>
              <a:ext cx="6096043" cy="5715040"/>
              <a:chOff x="2547923" y="928670"/>
              <a:chExt cx="6096043" cy="4929222"/>
            </a:xfrm>
          </p:grpSpPr>
          <p:pic>
            <p:nvPicPr>
              <p:cNvPr id="2" name="Image 1" descr="Image15.jpg"/>
              <p:cNvPicPr>
                <a:picLocks noChangeAspect="1"/>
              </p:cNvPicPr>
              <p:nvPr/>
            </p:nvPicPr>
            <p:blipFill>
              <a:blip r:embed="rId14" cstate="print"/>
              <a:stretch>
                <a:fillRect/>
              </a:stretch>
            </p:blipFill>
            <p:spPr>
              <a:xfrm>
                <a:off x="2547923" y="928670"/>
                <a:ext cx="6096043" cy="4929222"/>
              </a:xfrm>
              <a:prstGeom prst="frame">
                <a:avLst>
                  <a:gd name="adj1" fmla="val 6672"/>
                </a:avLst>
              </a:prstGeom>
              <a:scene3d>
                <a:camera prst="obliqueBottomRight">
                  <a:rot lat="20399999" lon="0" rev="300000"/>
                </a:camera>
                <a:lightRig rig="threePt" dir="t"/>
              </a:scene3d>
              <a:sp3d>
                <a:bevelT w="165100" prst="convex"/>
              </a:sp3d>
            </p:spPr>
          </p:pic>
          <p:pic>
            <p:nvPicPr>
              <p:cNvPr id="3" name="Image 2" descr="Image20.jpg"/>
              <p:cNvPicPr>
                <a:picLocks noChangeAspect="1"/>
              </p:cNvPicPr>
              <p:nvPr/>
            </p:nvPicPr>
            <p:blipFill>
              <a:blip r:embed="rId15" cstate="print"/>
              <a:srcRect b="524"/>
              <a:stretch>
                <a:fillRect/>
              </a:stretch>
            </p:blipFill>
            <p:spPr>
              <a:xfrm>
                <a:off x="2857488" y="1236746"/>
                <a:ext cx="5508000" cy="4290469"/>
              </a:xfrm>
              <a:prstGeom prst="frame">
                <a:avLst>
                  <a:gd name="adj1" fmla="val 6315"/>
                </a:avLst>
              </a:prstGeom>
              <a:scene3d>
                <a:camera prst="obliqueBottomRight">
                  <a:rot lat="20399999" lon="0" rev="300000"/>
                </a:camera>
                <a:lightRig rig="threePt" dir="t"/>
              </a:scene3d>
              <a:sp3d>
                <a:bevelT w="120650" h="120650" prst="softRound"/>
              </a:sp3d>
            </p:spPr>
          </p:pic>
        </p:grpSp>
      </p:grpSp>
      <p:pic>
        <p:nvPicPr>
          <p:cNvPr id="18" name="Image 17" descr="13e619ff.gif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0" y="1586445"/>
            <a:ext cx="3500430" cy="4424785"/>
          </a:xfrm>
          <a:prstGeom prst="rect">
            <a:avLst/>
          </a:prstGeom>
        </p:spPr>
      </p:pic>
    </p:spTree>
  </p:cSld>
  <p:clrMapOvr>
    <a:masterClrMapping/>
  </p:clrMapOvr>
  <p:transition advTm="65000">
    <p:sndAc>
      <p:stSnd>
        <p:snd r:embed="rId2" name="06 la fleur au dents (lama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4500"/>
                            </p:stCondLst>
                            <p:childTnLst>
                              <p:par>
                                <p:cTn id="23" presetID="55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1000"/>
                            </p:stCondLst>
                            <p:childTnLst>
                              <p:par>
                                <p:cTn id="29" presetID="55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7500"/>
                            </p:stCondLst>
                            <p:childTnLst>
                              <p:par>
                                <p:cTn id="35" presetID="55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4000"/>
                            </p:stCondLst>
                            <p:childTnLst>
                              <p:par>
                                <p:cTn id="41" presetID="55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500"/>
                            </p:stCondLst>
                            <p:childTnLst>
                              <p:par>
                                <p:cTn id="47" presetID="55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7000"/>
                            </p:stCondLst>
                            <p:childTnLst>
                              <p:par>
                                <p:cTn id="53" presetID="55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3500"/>
                            </p:stCondLst>
                            <p:childTnLst>
                              <p:par>
                                <p:cTn id="59" presetID="55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36694" y="1357298"/>
            <a:ext cx="5364000" cy="378621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perspectiveContrastingLeftFacing" fov="2100000">
              <a:rot lat="602826" lon="2332235" rev="21332787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136694" y="1357298"/>
            <a:ext cx="5364000" cy="378621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perspectiveContrastingLeftFacing" fov="2100000">
              <a:rot lat="602826" lon="2332235" rev="21332787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36694" y="1357298"/>
            <a:ext cx="5364000" cy="378621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perspectiveContrastingLeftFacing" fov="2100000">
              <a:rot lat="602826" lon="2332235" rev="21332787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Rectangle 14"/>
          <p:cNvSpPr/>
          <p:nvPr/>
        </p:nvSpPr>
        <p:spPr>
          <a:xfrm>
            <a:off x="136694" y="1357298"/>
            <a:ext cx="5364000" cy="378621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perspectiveContrastingLeftFacing" fov="2100000">
              <a:rot lat="602826" lon="2332235" rev="21332787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36694" y="1357298"/>
            <a:ext cx="5364000" cy="378621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  <a:scene3d>
            <a:camera prst="perspectiveContrastingLeftFacing" fov="2100000">
              <a:rot lat="602826" lon="2332235" rev="21332787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Rectangle 16"/>
          <p:cNvSpPr/>
          <p:nvPr/>
        </p:nvSpPr>
        <p:spPr>
          <a:xfrm>
            <a:off x="136694" y="1357298"/>
            <a:ext cx="5364000" cy="3786214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  <a:scene3d>
            <a:camera prst="perspectiveContrastingLeftFacing" fov="2100000">
              <a:rot lat="602826" lon="2332235" rev="21332787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Rectangle 17"/>
          <p:cNvSpPr/>
          <p:nvPr/>
        </p:nvSpPr>
        <p:spPr>
          <a:xfrm>
            <a:off x="136694" y="1357298"/>
            <a:ext cx="5364000" cy="3786214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perspectiveContrastingLeftFacing" fov="2100000">
              <a:rot lat="602826" lon="2332235" rev="21332787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Rectangle 18"/>
          <p:cNvSpPr/>
          <p:nvPr/>
        </p:nvSpPr>
        <p:spPr>
          <a:xfrm>
            <a:off x="136694" y="1357298"/>
            <a:ext cx="5364000" cy="3786214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  <a:scene3d>
            <a:camera prst="perspectiveContrastingLeftFacing" fov="2100000">
              <a:rot lat="602826" lon="2332235" rev="21332787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Rectangle 19"/>
          <p:cNvSpPr/>
          <p:nvPr/>
        </p:nvSpPr>
        <p:spPr>
          <a:xfrm>
            <a:off x="136694" y="1357298"/>
            <a:ext cx="5364000" cy="3786214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  <a:scene3d>
            <a:camera prst="perspectiveContrastingLeftFacing" fov="2100000">
              <a:rot lat="602826" lon="2332235" rev="21332787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Rectangle 20"/>
          <p:cNvSpPr/>
          <p:nvPr/>
        </p:nvSpPr>
        <p:spPr>
          <a:xfrm>
            <a:off x="136694" y="1357298"/>
            <a:ext cx="5364000" cy="3786214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  <a:scene3d>
            <a:camera prst="perspectiveContrastingLeftFacing" fov="2100000">
              <a:rot lat="602826" lon="2332235" rev="21332787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21"/>
          <p:cNvSpPr/>
          <p:nvPr/>
        </p:nvSpPr>
        <p:spPr>
          <a:xfrm>
            <a:off x="136694" y="1357298"/>
            <a:ext cx="5364000" cy="3786214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  <a:scene3d>
            <a:camera prst="perspectiveContrastingLeftFacing" fov="2100000">
              <a:rot lat="602826" lon="2332235" rev="21332787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11" name="Groupe 10"/>
          <p:cNvGrpSpPr/>
          <p:nvPr/>
        </p:nvGrpSpPr>
        <p:grpSpPr>
          <a:xfrm>
            <a:off x="-571536" y="-10758"/>
            <a:ext cx="9726294" cy="6874137"/>
            <a:chOff x="-571536" y="-10758"/>
            <a:chExt cx="9726294" cy="6874137"/>
          </a:xfrm>
        </p:grpSpPr>
        <p:sp>
          <p:nvSpPr>
            <p:cNvPr id="10" name="Forme libre 9"/>
            <p:cNvSpPr/>
            <p:nvPr/>
          </p:nvSpPr>
          <p:spPr>
            <a:xfrm>
              <a:off x="0" y="-10758"/>
              <a:ext cx="9154758" cy="6874137"/>
            </a:xfrm>
            <a:custGeom>
              <a:avLst/>
              <a:gdLst>
                <a:gd name="connsiteX0" fmla="*/ 5260489 w 9154758"/>
                <a:gd name="connsiteY0" fmla="*/ 6142617 h 6874137"/>
                <a:gd name="connsiteX1" fmla="*/ 623944 w 9154758"/>
                <a:gd name="connsiteY1" fmla="*/ 4636546 h 6874137"/>
                <a:gd name="connsiteX2" fmla="*/ 882127 w 9154758"/>
                <a:gd name="connsiteY2" fmla="*/ 828339 h 6874137"/>
                <a:gd name="connsiteX3" fmla="*/ 5733826 w 9154758"/>
                <a:gd name="connsiteY3" fmla="*/ 1420010 h 6874137"/>
                <a:gd name="connsiteX4" fmla="*/ 5088367 w 9154758"/>
                <a:gd name="connsiteY4" fmla="*/ 6863379 h 6874137"/>
                <a:gd name="connsiteX5" fmla="*/ 10758 w 9154758"/>
                <a:gd name="connsiteY5" fmla="*/ 6874137 h 6874137"/>
                <a:gd name="connsiteX6" fmla="*/ 0 w 9154758"/>
                <a:gd name="connsiteY6" fmla="*/ 0 h 6874137"/>
                <a:gd name="connsiteX7" fmla="*/ 9154758 w 9154758"/>
                <a:gd name="connsiteY7" fmla="*/ 10758 h 6874137"/>
                <a:gd name="connsiteX8" fmla="*/ 9144000 w 9154758"/>
                <a:gd name="connsiteY8" fmla="*/ 6874137 h 6874137"/>
                <a:gd name="connsiteX9" fmla="*/ 5077609 w 9154758"/>
                <a:gd name="connsiteY9" fmla="*/ 6863379 h 6874137"/>
                <a:gd name="connsiteX10" fmla="*/ 5077609 w 9154758"/>
                <a:gd name="connsiteY10" fmla="*/ 6863379 h 68741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154758" h="6874137">
                  <a:moveTo>
                    <a:pt x="5260489" y="6142617"/>
                  </a:moveTo>
                  <a:lnTo>
                    <a:pt x="623944" y="4636546"/>
                  </a:lnTo>
                  <a:lnTo>
                    <a:pt x="882127" y="828339"/>
                  </a:lnTo>
                  <a:lnTo>
                    <a:pt x="5733826" y="1420010"/>
                  </a:lnTo>
                  <a:lnTo>
                    <a:pt x="5088367" y="6863379"/>
                  </a:lnTo>
                  <a:lnTo>
                    <a:pt x="10758" y="6874137"/>
                  </a:lnTo>
                  <a:lnTo>
                    <a:pt x="0" y="0"/>
                  </a:lnTo>
                  <a:lnTo>
                    <a:pt x="9154758" y="10758"/>
                  </a:lnTo>
                  <a:lnTo>
                    <a:pt x="9144000" y="6874137"/>
                  </a:lnTo>
                  <a:lnTo>
                    <a:pt x="5077609" y="6863379"/>
                  </a:lnTo>
                  <a:lnTo>
                    <a:pt x="5077609" y="6863379"/>
                  </a:lnTo>
                </a:path>
              </a:pathLst>
            </a:cu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grpSp>
          <p:nvGrpSpPr>
            <p:cNvPr id="6" name="Groupe 5"/>
            <p:cNvGrpSpPr/>
            <p:nvPr/>
          </p:nvGrpSpPr>
          <p:grpSpPr>
            <a:xfrm>
              <a:off x="-571536" y="857232"/>
              <a:ext cx="6643734" cy="4857784"/>
              <a:chOff x="285721" y="857232"/>
              <a:chExt cx="6286544" cy="4857784"/>
            </a:xfrm>
            <a:scene3d>
              <a:camera prst="perspectiveContrastingLeftFacing" fov="2100000">
                <a:rot lat="602826" lon="2332235" rev="21332787"/>
              </a:camera>
              <a:lightRig rig="threePt" dir="t"/>
            </a:scene3d>
          </p:grpSpPr>
          <p:pic>
            <p:nvPicPr>
              <p:cNvPr id="4" name="Image 3" descr="Image25.jpg"/>
              <p:cNvPicPr>
                <a:picLocks noChangeAspect="1"/>
              </p:cNvPicPr>
              <p:nvPr/>
            </p:nvPicPr>
            <p:blipFill>
              <a:blip r:embed="rId14" cstate="print"/>
              <a:stretch>
                <a:fillRect/>
              </a:stretch>
            </p:blipFill>
            <p:spPr>
              <a:xfrm>
                <a:off x="285721" y="857232"/>
                <a:ext cx="6286544" cy="4857784"/>
              </a:xfrm>
              <a:prstGeom prst="frame">
                <a:avLst>
                  <a:gd name="adj1" fmla="val 9621"/>
                </a:avLst>
              </a:prstGeom>
              <a:sp3d>
                <a:bevelT w="254000" h="203200" prst="convex"/>
              </a:sp3d>
            </p:spPr>
          </p:pic>
          <p:pic>
            <p:nvPicPr>
              <p:cNvPr id="5" name="Image 4" descr="Image38.jpg"/>
              <p:cNvPicPr>
                <a:picLocks noChangeAspect="1"/>
              </p:cNvPicPr>
              <p:nvPr/>
            </p:nvPicPr>
            <p:blipFill>
              <a:blip r:embed="rId15" cstate="print"/>
              <a:stretch>
                <a:fillRect/>
              </a:stretch>
            </p:blipFill>
            <p:spPr>
              <a:xfrm>
                <a:off x="671074" y="1214422"/>
                <a:ext cx="5544000" cy="4122462"/>
              </a:xfrm>
              <a:prstGeom prst="frame">
                <a:avLst>
                  <a:gd name="adj1" fmla="val 5715"/>
                </a:avLst>
              </a:prstGeom>
              <a:ln w="31750">
                <a:gradFill>
                  <a:gsLst>
                    <a:gs pos="0">
                      <a:srgbClr val="825600"/>
                    </a:gs>
                    <a:gs pos="13000">
                      <a:srgbClr val="FFA800"/>
                    </a:gs>
                    <a:gs pos="28000">
                      <a:srgbClr val="825600"/>
                    </a:gs>
                    <a:gs pos="42999">
                      <a:srgbClr val="FFA800"/>
                    </a:gs>
                    <a:gs pos="58000">
                      <a:srgbClr val="825600"/>
                    </a:gs>
                    <a:gs pos="72000">
                      <a:srgbClr val="FFA800"/>
                    </a:gs>
                    <a:gs pos="87000">
                      <a:srgbClr val="825600"/>
                    </a:gs>
                    <a:gs pos="100000">
                      <a:srgbClr val="FFA800"/>
                    </a:gs>
                  </a:gsLst>
                  <a:lin ang="5400000" scaled="0"/>
                </a:gradFill>
              </a:ln>
              <a:sp3d>
                <a:bevelT w="247650" h="165100" prst="softRound"/>
              </a:sp3d>
            </p:spPr>
          </p:pic>
        </p:grpSp>
      </p:grpSp>
      <p:pic>
        <p:nvPicPr>
          <p:cNvPr id="8" name="Image 7" descr="d0c43ab1.gif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6072198" y="1928802"/>
            <a:ext cx="3354047" cy="3214710"/>
          </a:xfrm>
          <a:prstGeom prst="rect">
            <a:avLst/>
          </a:prstGeom>
        </p:spPr>
      </p:pic>
      <p:pic>
        <p:nvPicPr>
          <p:cNvPr id="7" name="Image 6" descr="c9ee8806.gif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4714876" y="4643446"/>
            <a:ext cx="2286000" cy="1958340"/>
          </a:xfrm>
          <a:prstGeom prst="rect">
            <a:avLst/>
          </a:prstGeom>
        </p:spPr>
      </p:pic>
      <p:sp>
        <p:nvSpPr>
          <p:cNvPr id="24" name="Ellipse 23"/>
          <p:cNvSpPr/>
          <p:nvPr/>
        </p:nvSpPr>
        <p:spPr>
          <a:xfrm>
            <a:off x="142844" y="4929198"/>
            <a:ext cx="1571636" cy="1557342"/>
          </a:xfrm>
          <a:prstGeom prst="ellipse">
            <a:avLst/>
          </a:prstGeom>
          <a:blipFill>
            <a:blip r:embed="rId1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600" dirty="0" smtClean="0">
              <a:latin typeface="Parchment" pitchFamily="66" charset="0"/>
            </a:endParaRPr>
          </a:p>
          <a:p>
            <a:pPr algn="ctr"/>
            <a:endParaRPr lang="fr-FR" sz="3600" dirty="0" smtClean="0">
              <a:latin typeface="Parchment" pitchFamily="66" charset="0"/>
            </a:endParaRPr>
          </a:p>
          <a:p>
            <a:pPr algn="ctr"/>
            <a:endParaRPr lang="fr-FR" sz="3600" dirty="0" smtClean="0">
              <a:latin typeface="Parchment" pitchFamily="66" charset="0"/>
            </a:endParaRPr>
          </a:p>
          <a:p>
            <a:pPr algn="ctr"/>
            <a:r>
              <a:rPr lang="fr-FR" sz="3600" dirty="0" smtClean="0">
                <a:gradFill flip="none" rotWithShape="1"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13500000" scaled="1"/>
                  <a:tileRect/>
                </a:gradFill>
                <a:latin typeface="Parchment" pitchFamily="66" charset="0"/>
              </a:rPr>
              <a:t>Mireille</a:t>
            </a:r>
            <a:endParaRPr lang="fr-FR" sz="3600" dirty="0">
              <a:gradFill flip="none" rotWithShape="1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13500000" scaled="1"/>
                <a:tileRect/>
              </a:gradFill>
              <a:latin typeface="Parchment" pitchFamily="66" charset="0"/>
            </a:endParaRPr>
          </a:p>
        </p:txBody>
      </p:sp>
    </p:spTree>
  </p:cSld>
  <p:clrMapOvr>
    <a:masterClrMapping/>
  </p:clrMapOvr>
  <p:transition advTm="7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9" presetClass="entr" presetSubtype="0" decel="10000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30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9000"/>
                            </p:stCondLst>
                            <p:childTnLst>
                              <p:par>
                                <p:cTn id="33" presetID="49" presetClass="entr" presetSubtype="0" decel="10000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0"/>
                            </p:stCondLst>
                            <p:childTnLst>
                              <p:par>
                                <p:cTn id="40" presetID="49" presetClass="entr" presetSubtype="0" decel="10000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1000"/>
                            </p:stCondLst>
                            <p:childTnLst>
                              <p:par>
                                <p:cTn id="47" presetID="49" presetClass="entr" presetSubtype="0" decel="10000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7000"/>
                            </p:stCondLst>
                            <p:childTnLst>
                              <p:par>
                                <p:cTn id="54" presetID="49" presetClass="entr" presetSubtype="0" decel="10000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3000"/>
                            </p:stCondLst>
                            <p:childTnLst>
                              <p:par>
                                <p:cTn id="61" presetID="49" presetClass="entr" presetSubtype="0" decel="10000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9000"/>
                            </p:stCondLst>
                            <p:childTnLst>
                              <p:par>
                                <p:cTn id="6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9000"/>
                            </p:stCondLst>
                            <p:childTnLst>
                              <p:par>
                                <p:cTn id="71" presetID="49" presetClass="entr" presetSubtype="0" decel="10000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5000"/>
                            </p:stCondLst>
                            <p:childTnLst>
                              <p:par>
                                <p:cTn id="78" presetID="49" presetClass="entr" presetSubtype="0" decel="10000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"/>
          <p:cNvGrpSpPr/>
          <p:nvPr/>
        </p:nvGrpSpPr>
        <p:grpSpPr>
          <a:xfrm>
            <a:off x="1" y="0"/>
            <a:ext cx="9144000" cy="6858000"/>
            <a:chOff x="0" y="0"/>
            <a:chExt cx="9144000" cy="6858000"/>
          </a:xfrm>
        </p:grpSpPr>
        <p:pic>
          <p:nvPicPr>
            <p:cNvPr id="3" name="Picture 7" descr="ScreenShot10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" name="Picture 9" descr="ligneetoile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Rectangle 14"/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sp>
          <p:nvSpPr>
            <p:cNvPr id="6" name="Rectangle 16"/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pic>
          <p:nvPicPr>
            <p:cNvPr id="7" name="Image 6" descr="BanHautpageindexminippsmania.jpg">
              <a:hlinkClick r:id="rId4"/>
            </p:cNvPr>
            <p:cNvPicPr>
              <a:picLocks noChangeAspect="1"/>
            </p:cNvPicPr>
            <p:nvPr/>
          </p:nvPicPr>
          <p:blipFill>
            <a:blip r:embed="rId5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Image 7" descr="BanHautpageindex.jpg">
              <a:hlinkClick r:id="rId4"/>
            </p:cNvPr>
            <p:cNvPicPr>
              <a:picLocks noChangeAspect="1"/>
            </p:cNvPicPr>
            <p:nvPr/>
          </p:nvPicPr>
          <p:blipFill>
            <a:blip r:embed="rId6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195652"/>
              <a:r>
                <a:rPr lang="fr-CA" sz="3500" dirty="0">
                  <a:solidFill>
                    <a:srgbClr val="FF0066"/>
                  </a:solidFill>
                  <a:latin typeface="Calibri" pitchFamily="34" charset="0"/>
                </a:rPr>
                <a:t> </a:t>
              </a:r>
              <a:r>
                <a:rPr lang="fr-CA" sz="3900" b="1" dirty="0">
                  <a:solidFill>
                    <a:schemeClr val="accent5">
                      <a:lumMod val="60000"/>
                      <a:lumOff val="40000"/>
                    </a:schemeClr>
                  </a:solidFill>
                  <a:latin typeface="Arial Rounded MT Bold" pitchFamily="34" charset="0"/>
                  <a:hlinkClick r:id="rId7"/>
                </a:rPr>
                <a:t>http://ppsmania.fr</a:t>
              </a:r>
              <a:endParaRPr lang="fr-CA" sz="1100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 Rounded MT Bold" pitchFamily="34" charset="0"/>
              </a:endParaRPr>
            </a:p>
          </p:txBody>
        </p:sp>
        <p:sp>
          <p:nvSpPr>
            <p:cNvPr id="10" name="Text Box 10"/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5034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6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Clic gauche pour arrêter</a:t>
              </a:r>
            </a:p>
          </p:txBody>
        </p:sp>
        <p:sp>
          <p:nvSpPr>
            <p:cNvPr id="11" name="Text Box 11"/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446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5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PPSMANIA, tous bénévoles</a:t>
              </a:r>
              <a:r>
                <a:rPr lang="fr-FR" sz="29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361</TotalTime>
  <Words>18</Words>
  <Application>Microsoft Office PowerPoint</Application>
  <PresentationFormat>Affichage à l'écran (4:3)</PresentationFormat>
  <Paragraphs>9</Paragraphs>
  <Slides>6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7" baseType="lpstr">
      <vt:lpstr>Thème Office</vt:lpstr>
      <vt:lpstr>De très jolis paysages peint</vt:lpstr>
      <vt:lpstr>Diapositive 2</vt:lpstr>
      <vt:lpstr>Diapositive 3</vt:lpstr>
      <vt:lpstr>Diapositive 4</vt:lpstr>
      <vt:lpstr>Diapositive 5</vt:lpstr>
      <vt:lpstr>Diapositive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 très jolis paysages peint</dc:title>
  <dc:creator>Mireille</dc:creator>
  <cp:lastModifiedBy>Mireille</cp:lastModifiedBy>
  <cp:revision>30</cp:revision>
  <dcterms:created xsi:type="dcterms:W3CDTF">2015-02-24T11:17:02Z</dcterms:created>
  <dcterms:modified xsi:type="dcterms:W3CDTF">2015-02-26T10:56:57Z</dcterms:modified>
</cp:coreProperties>
</file>