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1" r:id="rId3"/>
    <p:sldId id="262" r:id="rId4"/>
    <p:sldId id="260" r:id="rId5"/>
    <p:sldId id="259" r:id="rId6"/>
    <p:sldId id="256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0" d="100"/>
          <a:sy n="40" d="100"/>
        </p:scale>
        <p:origin x="-643" y="-6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22/02/2015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22/02/2015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22/02/2015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22/02/2015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22/02/2015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22/02/2015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22/02/2015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22/02/2015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22/02/2015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22/02/2015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22/02/2015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5B9B27-2593-424B-A4C1-828A5B51524C}" type="datetimeFigureOut">
              <a:rPr lang="fr-FR" smtClean="0"/>
              <a:pPr/>
              <a:t>22/02/2015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5" Type="http://schemas.openxmlformats.org/officeDocument/2006/relationships/image" Target="../media/image16.gif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13" Type="http://schemas.openxmlformats.org/officeDocument/2006/relationships/image" Target="../media/image28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12" Type="http://schemas.openxmlformats.org/officeDocument/2006/relationships/image" Target="../media/image27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11" Type="http://schemas.openxmlformats.org/officeDocument/2006/relationships/image" Target="../media/image26.jpeg"/><Relationship Id="rId5" Type="http://schemas.openxmlformats.org/officeDocument/2006/relationships/image" Target="../media/image20.jpeg"/><Relationship Id="rId15" Type="http://schemas.openxmlformats.org/officeDocument/2006/relationships/image" Target="../media/image30.gif"/><Relationship Id="rId10" Type="http://schemas.openxmlformats.org/officeDocument/2006/relationships/image" Target="../media/image25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Relationship Id="rId14" Type="http://schemas.openxmlformats.org/officeDocument/2006/relationships/image" Target="../media/image2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13" Type="http://schemas.openxmlformats.org/officeDocument/2006/relationships/image" Target="../media/image41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12" Type="http://schemas.openxmlformats.org/officeDocument/2006/relationships/image" Target="../media/image40.jpeg"/><Relationship Id="rId2" Type="http://schemas.openxmlformats.org/officeDocument/2006/relationships/audio" Target="../media/audio2.wav"/><Relationship Id="rId16" Type="http://schemas.openxmlformats.org/officeDocument/2006/relationships/image" Target="../media/image4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11" Type="http://schemas.openxmlformats.org/officeDocument/2006/relationships/image" Target="../media/image39.jpeg"/><Relationship Id="rId5" Type="http://schemas.openxmlformats.org/officeDocument/2006/relationships/image" Target="../media/image33.jpeg"/><Relationship Id="rId15" Type="http://schemas.openxmlformats.org/officeDocument/2006/relationships/image" Target="../media/image43.jpeg"/><Relationship Id="rId10" Type="http://schemas.openxmlformats.org/officeDocument/2006/relationships/image" Target="../media/image38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Relationship Id="rId14" Type="http://schemas.openxmlformats.org/officeDocument/2006/relationships/image" Target="../media/image4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13" Type="http://schemas.openxmlformats.org/officeDocument/2006/relationships/image" Target="../media/image56.jpeg"/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12" Type="http://schemas.openxmlformats.org/officeDocument/2006/relationships/image" Target="../media/image55.jpeg"/><Relationship Id="rId17" Type="http://schemas.openxmlformats.org/officeDocument/2006/relationships/image" Target="../media/image60.jpeg"/><Relationship Id="rId2" Type="http://schemas.openxmlformats.org/officeDocument/2006/relationships/image" Target="../media/image45.jpeg"/><Relationship Id="rId16" Type="http://schemas.openxmlformats.org/officeDocument/2006/relationships/image" Target="../media/image5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11" Type="http://schemas.openxmlformats.org/officeDocument/2006/relationships/image" Target="../media/image54.jpeg"/><Relationship Id="rId5" Type="http://schemas.openxmlformats.org/officeDocument/2006/relationships/image" Target="../media/image48.jpeg"/><Relationship Id="rId15" Type="http://schemas.openxmlformats.org/officeDocument/2006/relationships/image" Target="../media/image58.gif"/><Relationship Id="rId10" Type="http://schemas.openxmlformats.org/officeDocument/2006/relationships/image" Target="../media/image53.jpeg"/><Relationship Id="rId4" Type="http://schemas.openxmlformats.org/officeDocument/2006/relationships/image" Target="../media/image47.jpeg"/><Relationship Id="rId9" Type="http://schemas.openxmlformats.org/officeDocument/2006/relationships/image" Target="../media/image52.jpeg"/><Relationship Id="rId14" Type="http://schemas.openxmlformats.org/officeDocument/2006/relationships/image" Target="../media/image5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 contrast="3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928934"/>
          </a:xfrm>
          <a:solidFill>
            <a:schemeClr val="accent3">
              <a:lumMod val="20000"/>
              <a:lumOff val="80000"/>
              <a:alpha val="25000"/>
            </a:schemeClr>
          </a:solidFill>
        </p:spPr>
        <p:txBody>
          <a:bodyPr>
            <a:prstTxWarp prst="textChevronInverted">
              <a:avLst>
                <a:gd name="adj" fmla="val 59574"/>
              </a:avLst>
            </a:prstTxWarp>
          </a:bodyPr>
          <a:lstStyle/>
          <a:p>
            <a:r>
              <a:rPr lang="fr-FR" dirty="0" smtClean="0">
                <a:latin typeface="AbottOldStyle" pitchFamily="2" charset="0"/>
              </a:rPr>
              <a:t>De très jolis paysages peint</a:t>
            </a:r>
            <a:endParaRPr lang="fr-FR" dirty="0">
              <a:latin typeface="AbottOldStyle" pitchFamily="2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857224" y="1643050"/>
            <a:ext cx="986167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500" b="1" dirty="0" smtClean="0">
                <a:latin typeface="Cambria Math" pitchFamily="18" charset="0"/>
                <a:ea typeface="Cambria Math" pitchFamily="18" charset="0"/>
              </a:rPr>
              <a:t>1</a:t>
            </a:r>
            <a:endParaRPr lang="fr-FR" sz="11500" b="1" dirty="0">
              <a:latin typeface="Cambria Math" pitchFamily="18" charset="0"/>
              <a:ea typeface="Cambria Math" pitchFamily="18" charset="0"/>
            </a:endParaRPr>
          </a:p>
        </p:txBody>
      </p:sp>
      <p:pic>
        <p:nvPicPr>
          <p:cNvPr id="4" name="Image 3" descr="9cb5074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596" y="2500306"/>
            <a:ext cx="2500330" cy="3094468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Tm="8000">
    <p:sndAc>
      <p:stSnd>
        <p:snd r:embed="rId2" name="01 Tout le monde à la campagne Charlotte juli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/>
          <p:cNvSpPr/>
          <p:nvPr/>
        </p:nvSpPr>
        <p:spPr>
          <a:xfrm>
            <a:off x="1000100" y="1285860"/>
            <a:ext cx="5072098" cy="40005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6" name="Rectangle 45"/>
          <p:cNvSpPr/>
          <p:nvPr/>
        </p:nvSpPr>
        <p:spPr>
          <a:xfrm>
            <a:off x="1000100" y="1285860"/>
            <a:ext cx="5072098" cy="400052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7" name="Rectangle 46"/>
          <p:cNvSpPr/>
          <p:nvPr/>
        </p:nvSpPr>
        <p:spPr>
          <a:xfrm>
            <a:off x="1000100" y="1285860"/>
            <a:ext cx="5072098" cy="400052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8" name="Rectangle 47"/>
          <p:cNvSpPr/>
          <p:nvPr/>
        </p:nvSpPr>
        <p:spPr>
          <a:xfrm>
            <a:off x="1000100" y="1285860"/>
            <a:ext cx="5072098" cy="400052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9" name="Rectangle 48"/>
          <p:cNvSpPr/>
          <p:nvPr/>
        </p:nvSpPr>
        <p:spPr>
          <a:xfrm>
            <a:off x="1000100" y="1285860"/>
            <a:ext cx="5072098" cy="400052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0" name="Rectangle 49"/>
          <p:cNvSpPr/>
          <p:nvPr/>
        </p:nvSpPr>
        <p:spPr>
          <a:xfrm>
            <a:off x="1000100" y="1285860"/>
            <a:ext cx="5072098" cy="400052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Rectangle 50"/>
          <p:cNvSpPr/>
          <p:nvPr/>
        </p:nvSpPr>
        <p:spPr>
          <a:xfrm>
            <a:off x="1000100" y="1285860"/>
            <a:ext cx="5072098" cy="400052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Rectangle 51"/>
          <p:cNvSpPr/>
          <p:nvPr/>
        </p:nvSpPr>
        <p:spPr>
          <a:xfrm>
            <a:off x="1000100" y="1285860"/>
            <a:ext cx="5072098" cy="400052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Rectangle 52"/>
          <p:cNvSpPr/>
          <p:nvPr/>
        </p:nvSpPr>
        <p:spPr>
          <a:xfrm>
            <a:off x="1000100" y="1285860"/>
            <a:ext cx="5072098" cy="4000528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4" name="Rectangle 53"/>
          <p:cNvSpPr/>
          <p:nvPr/>
        </p:nvSpPr>
        <p:spPr>
          <a:xfrm>
            <a:off x="1000100" y="1285860"/>
            <a:ext cx="5072098" cy="4000528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56" name="Groupe 55"/>
          <p:cNvGrpSpPr/>
          <p:nvPr/>
        </p:nvGrpSpPr>
        <p:grpSpPr>
          <a:xfrm>
            <a:off x="10758" y="0"/>
            <a:ext cx="9133242" cy="6874136"/>
            <a:chOff x="10758" y="0"/>
            <a:chExt cx="9133242" cy="6874136"/>
          </a:xfrm>
        </p:grpSpPr>
        <p:sp>
          <p:nvSpPr>
            <p:cNvPr id="55" name="Forme libre 54"/>
            <p:cNvSpPr/>
            <p:nvPr/>
          </p:nvSpPr>
          <p:spPr>
            <a:xfrm>
              <a:off x="10758" y="0"/>
              <a:ext cx="9133242" cy="6874136"/>
            </a:xfrm>
            <a:custGeom>
              <a:avLst/>
              <a:gdLst>
                <a:gd name="connsiteX0" fmla="*/ 623943 w 9133242"/>
                <a:gd name="connsiteY0" fmla="*/ 5658522 h 6874136"/>
                <a:gd name="connsiteX1" fmla="*/ 957430 w 9133242"/>
                <a:gd name="connsiteY1" fmla="*/ 1237129 h 6874136"/>
                <a:gd name="connsiteX2" fmla="*/ 6174889 w 9133242"/>
                <a:gd name="connsiteY2" fmla="*/ 1247887 h 6874136"/>
                <a:gd name="connsiteX3" fmla="*/ 6486861 w 9133242"/>
                <a:gd name="connsiteY3" fmla="*/ 5669280 h 6874136"/>
                <a:gd name="connsiteX4" fmla="*/ 0 w 9133242"/>
                <a:gd name="connsiteY4" fmla="*/ 5669280 h 6874136"/>
                <a:gd name="connsiteX5" fmla="*/ 0 w 9133242"/>
                <a:gd name="connsiteY5" fmla="*/ 0 h 6874136"/>
                <a:gd name="connsiteX6" fmla="*/ 9133242 w 9133242"/>
                <a:gd name="connsiteY6" fmla="*/ 10758 h 6874136"/>
                <a:gd name="connsiteX7" fmla="*/ 9122484 w 9133242"/>
                <a:gd name="connsiteY7" fmla="*/ 6874136 h 6874136"/>
                <a:gd name="connsiteX8" fmla="*/ 0 w 9133242"/>
                <a:gd name="connsiteY8" fmla="*/ 6874136 h 6874136"/>
                <a:gd name="connsiteX9" fmla="*/ 0 w 9133242"/>
                <a:gd name="connsiteY9" fmla="*/ 5669280 h 6874136"/>
                <a:gd name="connsiteX10" fmla="*/ 0 w 9133242"/>
                <a:gd name="connsiteY10" fmla="*/ 5669280 h 687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33242" h="6874136">
                  <a:moveTo>
                    <a:pt x="623943" y="5658522"/>
                  </a:moveTo>
                  <a:lnTo>
                    <a:pt x="957430" y="1237129"/>
                  </a:lnTo>
                  <a:lnTo>
                    <a:pt x="6174889" y="1247887"/>
                  </a:lnTo>
                  <a:lnTo>
                    <a:pt x="6486861" y="5669280"/>
                  </a:lnTo>
                  <a:lnTo>
                    <a:pt x="0" y="5669280"/>
                  </a:lnTo>
                  <a:lnTo>
                    <a:pt x="0" y="0"/>
                  </a:lnTo>
                  <a:lnTo>
                    <a:pt x="9133242" y="10758"/>
                  </a:lnTo>
                  <a:lnTo>
                    <a:pt x="9122484" y="6874136"/>
                  </a:lnTo>
                  <a:lnTo>
                    <a:pt x="0" y="6874136"/>
                  </a:lnTo>
                  <a:lnTo>
                    <a:pt x="0" y="5669280"/>
                  </a:lnTo>
                  <a:lnTo>
                    <a:pt x="0" y="5669280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44" name="Groupe 43"/>
            <p:cNvGrpSpPr/>
            <p:nvPr/>
          </p:nvGrpSpPr>
          <p:grpSpPr>
            <a:xfrm>
              <a:off x="500034" y="642918"/>
              <a:ext cx="6143668" cy="5357850"/>
              <a:chOff x="1785918" y="1142984"/>
              <a:chExt cx="4657344" cy="3493008"/>
            </a:xfrm>
            <a:scene3d>
              <a:camera prst="perspectiveAbove"/>
              <a:lightRig rig="threePt" dir="t"/>
            </a:scene3d>
          </p:grpSpPr>
          <p:pic>
            <p:nvPicPr>
              <p:cNvPr id="43" name="Image 42" descr="Image5.jpg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1928794" y="1285861"/>
                <a:ext cx="4357718" cy="3143272"/>
              </a:xfrm>
              <a:prstGeom prst="frame">
                <a:avLst>
                  <a:gd name="adj1" fmla="val 10447"/>
                </a:avLst>
              </a:prstGeom>
              <a:sp3d>
                <a:bevelT w="127000" prst="slope"/>
              </a:sp3d>
            </p:spPr>
          </p:pic>
          <p:pic>
            <p:nvPicPr>
              <p:cNvPr id="42" name="Image 41" descr="Image4.jpg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1785918" y="1142984"/>
                <a:ext cx="4657344" cy="3493008"/>
              </a:xfrm>
              <a:prstGeom prst="frame">
                <a:avLst>
                  <a:gd name="adj1" fmla="val 8188"/>
                </a:avLst>
              </a:prstGeom>
              <a:sp3d>
                <a:bevelT w="127000" prst="convex"/>
              </a:sp3d>
            </p:spPr>
          </p:pic>
        </p:grpSp>
      </p:grpSp>
      <p:pic>
        <p:nvPicPr>
          <p:cNvPr id="57" name="Image 56" descr="07fbeda8.gif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5682504" y="2428868"/>
            <a:ext cx="3461496" cy="4071966"/>
          </a:xfrm>
          <a:prstGeom prst="rect">
            <a:avLst/>
          </a:prstGeom>
        </p:spPr>
      </p:pic>
    </p:spTree>
  </p:cSld>
  <p:clrMapOvr>
    <a:masterClrMapping/>
  </p:clrMapOvr>
  <p:transition advTm="8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6" presetClass="entr" presetSubtype="42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" presetID="16" presetClass="entr" presetSubtype="26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000"/>
                            </p:stCondLst>
                            <p:childTnLst>
                              <p:par>
                                <p:cTn id="17" presetID="16" presetClass="entr" presetSubtype="42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1500"/>
                            </p:stCondLst>
                            <p:childTnLst>
                              <p:par>
                                <p:cTn id="21" presetID="16" presetClass="entr" presetSubtype="26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1000"/>
                            </p:stCondLst>
                            <p:childTnLst>
                              <p:par>
                                <p:cTn id="25" presetID="16" presetClass="entr" presetSubtype="42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50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0"/>
                            </p:stCondLst>
                            <p:childTnLst>
                              <p:par>
                                <p:cTn id="33" presetID="16" presetClass="entr" presetSubtype="42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9500"/>
                            </p:stCondLst>
                            <p:childTnLst>
                              <p:par>
                                <p:cTn id="37" presetID="16" presetClass="entr" presetSubtype="26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9000"/>
                            </p:stCondLst>
                            <p:childTnLst>
                              <p:par>
                                <p:cTn id="41" presetID="16" presetClass="entr" presetSubtype="42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214678" y="1571612"/>
            <a:ext cx="4786346" cy="38576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3214678" y="1571612"/>
            <a:ext cx="4786346" cy="385765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3214678" y="1571612"/>
            <a:ext cx="4786346" cy="385765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3214678" y="1571612"/>
            <a:ext cx="4786346" cy="385765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3214678" y="1571612"/>
            <a:ext cx="4786346" cy="385765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3214678" y="1571612"/>
            <a:ext cx="4786346" cy="385765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3214678" y="1643050"/>
            <a:ext cx="4786346" cy="385765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3214678" y="1571612"/>
            <a:ext cx="4786346" cy="3857652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3214678" y="1571612"/>
            <a:ext cx="4786346" cy="3857652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/>
          <p:cNvSpPr/>
          <p:nvPr/>
        </p:nvSpPr>
        <p:spPr>
          <a:xfrm>
            <a:off x="3214678" y="1571612"/>
            <a:ext cx="4786346" cy="3857652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20" name="Groupe 19"/>
          <p:cNvGrpSpPr/>
          <p:nvPr/>
        </p:nvGrpSpPr>
        <p:grpSpPr>
          <a:xfrm>
            <a:off x="-10758" y="10758"/>
            <a:ext cx="9165516" cy="6863378"/>
            <a:chOff x="-10758" y="10758"/>
            <a:chExt cx="9165516" cy="6863378"/>
          </a:xfrm>
        </p:grpSpPr>
        <p:sp>
          <p:nvSpPr>
            <p:cNvPr id="17" name="Forme libre 16"/>
            <p:cNvSpPr/>
            <p:nvPr/>
          </p:nvSpPr>
          <p:spPr>
            <a:xfrm>
              <a:off x="-10758" y="10758"/>
              <a:ext cx="9165516" cy="6863378"/>
            </a:xfrm>
            <a:custGeom>
              <a:avLst/>
              <a:gdLst>
                <a:gd name="connsiteX0" fmla="*/ 8208085 w 9165516"/>
                <a:gd name="connsiteY0" fmla="*/ 1215614 h 6863378"/>
                <a:gd name="connsiteX1" fmla="*/ 8218843 w 9165516"/>
                <a:gd name="connsiteY1" fmla="*/ 5723068 h 6863378"/>
                <a:gd name="connsiteX2" fmla="*/ 3291840 w 9165516"/>
                <a:gd name="connsiteY2" fmla="*/ 5464884 h 6863378"/>
                <a:gd name="connsiteX3" fmla="*/ 3281083 w 9165516"/>
                <a:gd name="connsiteY3" fmla="*/ 1441524 h 6863378"/>
                <a:gd name="connsiteX4" fmla="*/ 9165516 w 9165516"/>
                <a:gd name="connsiteY4" fmla="*/ 1183341 h 6863378"/>
                <a:gd name="connsiteX5" fmla="*/ 9165516 w 9165516"/>
                <a:gd name="connsiteY5" fmla="*/ 6863378 h 6863378"/>
                <a:gd name="connsiteX6" fmla="*/ 0 w 9165516"/>
                <a:gd name="connsiteY6" fmla="*/ 6852621 h 6863378"/>
                <a:gd name="connsiteX7" fmla="*/ 21516 w 9165516"/>
                <a:gd name="connsiteY7" fmla="*/ 0 h 6863378"/>
                <a:gd name="connsiteX8" fmla="*/ 9165516 w 9165516"/>
                <a:gd name="connsiteY8" fmla="*/ 0 h 6863378"/>
                <a:gd name="connsiteX9" fmla="*/ 9165516 w 9165516"/>
                <a:gd name="connsiteY9" fmla="*/ 1194098 h 6863378"/>
                <a:gd name="connsiteX10" fmla="*/ 9165516 w 9165516"/>
                <a:gd name="connsiteY10" fmla="*/ 1183341 h 6863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65516" h="6863378">
                  <a:moveTo>
                    <a:pt x="8208085" y="1215614"/>
                  </a:moveTo>
                  <a:lnTo>
                    <a:pt x="8218843" y="5723068"/>
                  </a:lnTo>
                  <a:lnTo>
                    <a:pt x="3291840" y="5464884"/>
                  </a:lnTo>
                  <a:cubicBezTo>
                    <a:pt x="3288254" y="4123764"/>
                    <a:pt x="3284669" y="2782644"/>
                    <a:pt x="3281083" y="1441524"/>
                  </a:cubicBezTo>
                  <a:lnTo>
                    <a:pt x="9165516" y="1183341"/>
                  </a:lnTo>
                  <a:lnTo>
                    <a:pt x="9165516" y="6863378"/>
                  </a:lnTo>
                  <a:lnTo>
                    <a:pt x="0" y="6852621"/>
                  </a:lnTo>
                  <a:lnTo>
                    <a:pt x="21516" y="0"/>
                  </a:lnTo>
                  <a:lnTo>
                    <a:pt x="9165516" y="0"/>
                  </a:lnTo>
                  <a:lnTo>
                    <a:pt x="9165516" y="1194098"/>
                  </a:lnTo>
                  <a:lnTo>
                    <a:pt x="9165516" y="1183341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5" name="Groupe 4"/>
            <p:cNvGrpSpPr/>
            <p:nvPr/>
          </p:nvGrpSpPr>
          <p:grpSpPr>
            <a:xfrm>
              <a:off x="2500298" y="928670"/>
              <a:ext cx="6186324" cy="5104090"/>
              <a:chOff x="2243328" y="1682496"/>
              <a:chExt cx="4657344" cy="3493008"/>
            </a:xfrm>
            <a:scene3d>
              <a:camera prst="perspectiveLeft"/>
              <a:lightRig rig="threePt" dir="t"/>
            </a:scene3d>
          </p:grpSpPr>
          <p:pic>
            <p:nvPicPr>
              <p:cNvPr id="4" name="Image 3" descr="Image6.jpg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2500298" y="1875222"/>
                <a:ext cx="4143404" cy="3107553"/>
              </a:xfrm>
              <a:prstGeom prst="frame">
                <a:avLst>
                  <a:gd name="adj1" fmla="val 9038"/>
                </a:avLst>
              </a:prstGeom>
              <a:sp3d>
                <a:bevelT w="101600" h="107950" prst="cross"/>
              </a:sp3d>
            </p:spPr>
          </p:pic>
          <p:pic>
            <p:nvPicPr>
              <p:cNvPr id="2" name="Image 1" descr="Image12.jpg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2243328" y="1682496"/>
                <a:ext cx="4657344" cy="3493008"/>
              </a:xfrm>
              <a:prstGeom prst="frame">
                <a:avLst>
                  <a:gd name="adj1" fmla="val 7572"/>
                </a:avLst>
              </a:prstGeom>
              <a:sp3d>
                <a:bevelT prst="convex"/>
              </a:sp3d>
            </p:spPr>
          </p:pic>
        </p:grpSp>
      </p:grpSp>
      <p:pic>
        <p:nvPicPr>
          <p:cNvPr id="31" name="Image 30" descr="29b5986e.gif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0" y="2297652"/>
            <a:ext cx="3643306" cy="4560348"/>
          </a:xfrm>
          <a:prstGeom prst="rect">
            <a:avLst/>
          </a:prstGeom>
        </p:spPr>
      </p:pic>
    </p:spTree>
  </p:cSld>
  <p:clrMapOvr>
    <a:masterClrMapping/>
  </p:clrMapOvr>
  <p:transition advTm="8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5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35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15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95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7500"/>
                            </p:stCondLst>
                            <p:childTnLst>
                              <p:par>
                                <p:cTn id="37" presetID="12" presetClass="entr" presetSubtype="4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57224" y="1500174"/>
            <a:ext cx="5357850" cy="421484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857224" y="1500174"/>
            <a:ext cx="5357850" cy="421484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0" name="Rectangle 9"/>
          <p:cNvSpPr/>
          <p:nvPr/>
        </p:nvSpPr>
        <p:spPr>
          <a:xfrm>
            <a:off x="857224" y="1500174"/>
            <a:ext cx="5357850" cy="421484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857224" y="1500174"/>
            <a:ext cx="5357850" cy="421484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2" name="Rectangle 11"/>
          <p:cNvSpPr/>
          <p:nvPr/>
        </p:nvSpPr>
        <p:spPr>
          <a:xfrm>
            <a:off x="857224" y="1500174"/>
            <a:ext cx="5357850" cy="421484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>
            <a:off x="857224" y="1500174"/>
            <a:ext cx="5357850" cy="421484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4" name="Rectangle 13"/>
          <p:cNvSpPr/>
          <p:nvPr/>
        </p:nvSpPr>
        <p:spPr>
          <a:xfrm>
            <a:off x="857224" y="1500174"/>
            <a:ext cx="5357850" cy="4214842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/>
          <p:cNvSpPr/>
          <p:nvPr/>
        </p:nvSpPr>
        <p:spPr>
          <a:xfrm>
            <a:off x="857224" y="1500174"/>
            <a:ext cx="5357850" cy="4214842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>
            <a:off x="857224" y="1500174"/>
            <a:ext cx="5357850" cy="4214842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7" name="Rectangle 16"/>
          <p:cNvSpPr/>
          <p:nvPr/>
        </p:nvSpPr>
        <p:spPr>
          <a:xfrm>
            <a:off x="857224" y="1500174"/>
            <a:ext cx="5357850" cy="4214842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pSp>
        <p:nvGrpSpPr>
          <p:cNvPr id="7" name="Groupe 6"/>
          <p:cNvGrpSpPr/>
          <p:nvPr/>
        </p:nvGrpSpPr>
        <p:grpSpPr>
          <a:xfrm>
            <a:off x="0" y="0"/>
            <a:ext cx="9144000" cy="6863379"/>
            <a:chOff x="0" y="0"/>
            <a:chExt cx="9144000" cy="6863379"/>
          </a:xfrm>
        </p:grpSpPr>
        <p:sp>
          <p:nvSpPr>
            <p:cNvPr id="6" name="Forme libre 5"/>
            <p:cNvSpPr/>
            <p:nvPr/>
          </p:nvSpPr>
          <p:spPr>
            <a:xfrm>
              <a:off x="0" y="0"/>
              <a:ext cx="9144000" cy="6863379"/>
            </a:xfrm>
            <a:custGeom>
              <a:avLst/>
              <a:gdLst>
                <a:gd name="connsiteX0" fmla="*/ 839096 w 9144000"/>
                <a:gd name="connsiteY0" fmla="*/ 1333948 h 6863379"/>
                <a:gd name="connsiteX1" fmla="*/ 5905948 w 9144000"/>
                <a:gd name="connsiteY1" fmla="*/ 1624405 h 6863379"/>
                <a:gd name="connsiteX2" fmla="*/ 5905948 w 9144000"/>
                <a:gd name="connsiteY2" fmla="*/ 5593976 h 6863379"/>
                <a:gd name="connsiteX3" fmla="*/ 828339 w 9144000"/>
                <a:gd name="connsiteY3" fmla="*/ 5862918 h 6863379"/>
                <a:gd name="connsiteX4" fmla="*/ 849854 w 9144000"/>
                <a:gd name="connsiteY4" fmla="*/ 10758 h 6863379"/>
                <a:gd name="connsiteX5" fmla="*/ 9144000 w 9144000"/>
                <a:gd name="connsiteY5" fmla="*/ 10758 h 6863379"/>
                <a:gd name="connsiteX6" fmla="*/ 9122485 w 9144000"/>
                <a:gd name="connsiteY6" fmla="*/ 6863379 h 6863379"/>
                <a:gd name="connsiteX7" fmla="*/ 0 w 9144000"/>
                <a:gd name="connsiteY7" fmla="*/ 6863379 h 6863379"/>
                <a:gd name="connsiteX8" fmla="*/ 10758 w 9144000"/>
                <a:gd name="connsiteY8" fmla="*/ 0 h 6863379"/>
                <a:gd name="connsiteX9" fmla="*/ 849854 w 9144000"/>
                <a:gd name="connsiteY9" fmla="*/ 10758 h 68633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44000" h="6863379">
                  <a:moveTo>
                    <a:pt x="839096" y="1333948"/>
                  </a:moveTo>
                  <a:lnTo>
                    <a:pt x="5905948" y="1624405"/>
                  </a:lnTo>
                  <a:lnTo>
                    <a:pt x="5905948" y="5593976"/>
                  </a:lnTo>
                  <a:lnTo>
                    <a:pt x="828339" y="5862918"/>
                  </a:lnTo>
                  <a:cubicBezTo>
                    <a:pt x="835511" y="3912198"/>
                    <a:pt x="842682" y="1961478"/>
                    <a:pt x="849854" y="10758"/>
                  </a:cubicBezTo>
                  <a:lnTo>
                    <a:pt x="9144000" y="10758"/>
                  </a:lnTo>
                  <a:cubicBezTo>
                    <a:pt x="9136828" y="2294965"/>
                    <a:pt x="9129657" y="4579172"/>
                    <a:pt x="9122485" y="6863379"/>
                  </a:cubicBezTo>
                  <a:lnTo>
                    <a:pt x="0" y="6863379"/>
                  </a:lnTo>
                  <a:lnTo>
                    <a:pt x="10758" y="0"/>
                  </a:lnTo>
                  <a:lnTo>
                    <a:pt x="849854" y="10758"/>
                  </a:lnTo>
                </a:path>
              </a:pathLst>
            </a:cu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grpSp>
          <p:nvGrpSpPr>
            <p:cNvPr id="5" name="Groupe 4"/>
            <p:cNvGrpSpPr/>
            <p:nvPr/>
          </p:nvGrpSpPr>
          <p:grpSpPr>
            <a:xfrm>
              <a:off x="357157" y="1071546"/>
              <a:ext cx="6429421" cy="5143536"/>
              <a:chOff x="357157" y="1142984"/>
              <a:chExt cx="5905541" cy="4429156"/>
            </a:xfrm>
            <a:scene3d>
              <a:camera prst="perspectiveRight"/>
              <a:lightRig rig="threePt" dir="t"/>
            </a:scene3d>
          </p:grpSpPr>
          <p:pic>
            <p:nvPicPr>
              <p:cNvPr id="4" name="Image 3" descr="Image15.jpg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571472" y="1303720"/>
                <a:ext cx="5429288" cy="4071966"/>
              </a:xfrm>
              <a:prstGeom prst="frame">
                <a:avLst>
                  <a:gd name="adj1" fmla="val 8538"/>
                </a:avLst>
              </a:prstGeom>
              <a:ln>
                <a:noFill/>
              </a:ln>
              <a:sp3d>
                <a:bevelT w="139700" prst="angle"/>
              </a:sp3d>
            </p:spPr>
          </p:pic>
          <p:pic>
            <p:nvPicPr>
              <p:cNvPr id="2" name="Image 1" descr="Image18.jpg"/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>
                <a:off x="357157" y="1142984"/>
                <a:ext cx="5905541" cy="4429156"/>
              </a:xfrm>
              <a:prstGeom prst="frame">
                <a:avLst>
                  <a:gd name="adj1" fmla="val 4971"/>
                </a:avLst>
              </a:prstGeom>
              <a:ln>
                <a:noFill/>
              </a:ln>
              <a:sp3d>
                <a:bevelT/>
              </a:sp3d>
            </p:spPr>
          </p:pic>
          <p:sp>
            <p:nvSpPr>
              <p:cNvPr id="3" name="Cadre 2"/>
              <p:cNvSpPr/>
              <p:nvPr/>
            </p:nvSpPr>
            <p:spPr>
              <a:xfrm>
                <a:off x="571472" y="1357298"/>
                <a:ext cx="5500726" cy="4000528"/>
              </a:xfrm>
              <a:prstGeom prst="frame">
                <a:avLst>
                  <a:gd name="adj1" fmla="val 2819"/>
                </a:avLst>
              </a:prstGeom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5400000" scaled="0"/>
              </a:gradFill>
              <a:ln>
                <a:noFill/>
              </a:ln>
              <a:sp3d>
                <a:bevelT prst="convex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>
                  <a:solidFill>
                    <a:schemeClr val="tx1"/>
                  </a:solidFill>
                </a:endParaRPr>
              </a:p>
            </p:txBody>
          </p:sp>
        </p:grpSp>
      </p:grpSp>
      <p:pic>
        <p:nvPicPr>
          <p:cNvPr id="18" name="Image 17" descr="34e8aa81.gif">
            <a:hlinkClick r:id="" action="ppaction://noaction">
              <a:snd r:embed="rId2" name="02 Siffler sur la colline.wav"/>
            </a:hlinkClick>
          </p:cNvPr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5929322" y="2663922"/>
            <a:ext cx="3085613" cy="3633060"/>
          </a:xfrm>
          <a:prstGeom prst="rect">
            <a:avLst/>
          </a:prstGeom>
        </p:spPr>
      </p:pic>
    </p:spTree>
  </p:cSld>
  <p:clrMapOvr>
    <a:masterClrMapping/>
  </p:clrMapOvr>
  <p:transition advTm="77000">
    <p:sndAc>
      <p:stSnd>
        <p:snd r:embed="rId2" name="02 Siffler sur la colli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21" presetClass="entr" presetSubtype="4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0"/>
                            </p:stCondLst>
                            <p:childTnLst>
                              <p:par>
                                <p:cTn id="17" presetID="21" presetClass="entr" presetSubtype="4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8500"/>
                            </p:stCondLst>
                            <p:childTnLst>
                              <p:par>
                                <p:cTn id="21" presetID="21" presetClass="entr" presetSubtype="4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7000"/>
                            </p:stCondLst>
                            <p:childTnLst>
                              <p:par>
                                <p:cTn id="25" presetID="21" presetClass="entr" presetSubtype="4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500"/>
                            </p:stCondLst>
                            <p:childTnLst>
                              <p:par>
                                <p:cTn id="29" presetID="21" presetClass="entr" presetSubtype="4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4000"/>
                            </p:stCondLst>
                            <p:childTnLst>
                              <p:par>
                                <p:cTn id="33" presetID="21" presetClass="entr" presetSubtype="4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2500"/>
                            </p:stCondLst>
                            <p:childTnLst>
                              <p:par>
                                <p:cTn id="37" presetID="21" presetClass="entr" presetSubtype="4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1000"/>
                            </p:stCondLst>
                            <p:childTnLst>
                              <p:par>
                                <p:cTn id="41" presetID="21" presetClass="entr" presetSubtype="4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Image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62" y="1214422"/>
            <a:ext cx="5211838" cy="4143404"/>
          </a:xfrm>
          <a:prstGeom prst="rect">
            <a:avLst/>
          </a:prstGeom>
        </p:spPr>
      </p:pic>
      <p:pic>
        <p:nvPicPr>
          <p:cNvPr id="11" name="Image 10" descr="Image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28662" y="1214422"/>
            <a:ext cx="5246306" cy="4143404"/>
          </a:xfrm>
          <a:prstGeom prst="rect">
            <a:avLst/>
          </a:prstGeom>
        </p:spPr>
      </p:pic>
      <p:pic>
        <p:nvPicPr>
          <p:cNvPr id="12" name="Image 11" descr="Image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28662" y="1142984"/>
            <a:ext cx="5222364" cy="4286280"/>
          </a:xfrm>
          <a:prstGeom prst="rect">
            <a:avLst/>
          </a:prstGeom>
        </p:spPr>
      </p:pic>
      <p:pic>
        <p:nvPicPr>
          <p:cNvPr id="13" name="Image 12" descr="Image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28662" y="1142984"/>
            <a:ext cx="5130774" cy="4286280"/>
          </a:xfrm>
          <a:prstGeom prst="rect">
            <a:avLst/>
          </a:prstGeom>
        </p:spPr>
      </p:pic>
      <p:pic>
        <p:nvPicPr>
          <p:cNvPr id="14" name="Image 13" descr="Image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28662" y="1142984"/>
            <a:ext cx="5257417" cy="4214842"/>
          </a:xfrm>
          <a:prstGeom prst="rect">
            <a:avLst/>
          </a:prstGeom>
        </p:spPr>
      </p:pic>
      <p:pic>
        <p:nvPicPr>
          <p:cNvPr id="15" name="Image 14" descr="Image6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00100" y="1071546"/>
            <a:ext cx="5000660" cy="4357718"/>
          </a:xfrm>
          <a:prstGeom prst="rect">
            <a:avLst/>
          </a:prstGeom>
        </p:spPr>
      </p:pic>
      <p:pic>
        <p:nvPicPr>
          <p:cNvPr id="16" name="Image 15" descr="Image7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928662" y="1142984"/>
            <a:ext cx="5238787" cy="4286280"/>
          </a:xfrm>
          <a:prstGeom prst="rect">
            <a:avLst/>
          </a:prstGeom>
        </p:spPr>
      </p:pic>
      <p:pic>
        <p:nvPicPr>
          <p:cNvPr id="17" name="Image 16" descr="Image8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928661" y="1142984"/>
            <a:ext cx="5207537" cy="4286280"/>
          </a:xfrm>
          <a:prstGeom prst="rect">
            <a:avLst/>
          </a:prstGeom>
        </p:spPr>
      </p:pic>
      <p:pic>
        <p:nvPicPr>
          <p:cNvPr id="18" name="Image 17" descr="Image9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928662" y="1142984"/>
            <a:ext cx="5254089" cy="4286280"/>
          </a:xfrm>
          <a:prstGeom prst="rect">
            <a:avLst/>
          </a:prstGeom>
        </p:spPr>
      </p:pic>
      <p:pic>
        <p:nvPicPr>
          <p:cNvPr id="19" name="Image 18" descr="Image10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928661" y="1142984"/>
            <a:ext cx="5214975" cy="4286280"/>
          </a:xfrm>
          <a:prstGeom prst="rect">
            <a:avLst/>
          </a:prstGeom>
        </p:spPr>
      </p:pic>
      <p:grpSp>
        <p:nvGrpSpPr>
          <p:cNvPr id="20" name="Groupe 19"/>
          <p:cNvGrpSpPr/>
          <p:nvPr/>
        </p:nvGrpSpPr>
        <p:grpSpPr>
          <a:xfrm>
            <a:off x="10758" y="0"/>
            <a:ext cx="9133242" cy="6863379"/>
            <a:chOff x="10758" y="0"/>
            <a:chExt cx="9133242" cy="6863379"/>
          </a:xfrm>
        </p:grpSpPr>
        <p:sp>
          <p:nvSpPr>
            <p:cNvPr id="7" name="Forme libre 6"/>
            <p:cNvSpPr/>
            <p:nvPr/>
          </p:nvSpPr>
          <p:spPr>
            <a:xfrm>
              <a:off x="10758" y="0"/>
              <a:ext cx="9133242" cy="6863379"/>
            </a:xfrm>
            <a:custGeom>
              <a:avLst/>
              <a:gdLst>
                <a:gd name="connsiteX0" fmla="*/ 860611 w 9133242"/>
                <a:gd name="connsiteY0" fmla="*/ 1086522 h 6863379"/>
                <a:gd name="connsiteX1" fmla="*/ 6196404 w 9133242"/>
                <a:gd name="connsiteY1" fmla="*/ 1097280 h 6863379"/>
                <a:gd name="connsiteX2" fmla="*/ 6164131 w 9133242"/>
                <a:gd name="connsiteY2" fmla="*/ 5464885 h 6863379"/>
                <a:gd name="connsiteX3" fmla="*/ 892884 w 9133242"/>
                <a:gd name="connsiteY3" fmla="*/ 5411096 h 6863379"/>
                <a:gd name="connsiteX4" fmla="*/ 871369 w 9133242"/>
                <a:gd name="connsiteY4" fmla="*/ 10758 h 6863379"/>
                <a:gd name="connsiteX5" fmla="*/ 9133242 w 9133242"/>
                <a:gd name="connsiteY5" fmla="*/ 10758 h 6863379"/>
                <a:gd name="connsiteX6" fmla="*/ 9122484 w 9133242"/>
                <a:gd name="connsiteY6" fmla="*/ 6863379 h 6863379"/>
                <a:gd name="connsiteX7" fmla="*/ 21515 w 9133242"/>
                <a:gd name="connsiteY7" fmla="*/ 6863379 h 6863379"/>
                <a:gd name="connsiteX8" fmla="*/ 0 w 9133242"/>
                <a:gd name="connsiteY8" fmla="*/ 0 h 6863379"/>
                <a:gd name="connsiteX9" fmla="*/ 871369 w 9133242"/>
                <a:gd name="connsiteY9" fmla="*/ 0 h 6863379"/>
                <a:gd name="connsiteX10" fmla="*/ 871369 w 9133242"/>
                <a:gd name="connsiteY10" fmla="*/ 0 h 68633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33242" h="6863379">
                  <a:moveTo>
                    <a:pt x="860611" y="1086522"/>
                  </a:moveTo>
                  <a:lnTo>
                    <a:pt x="6196404" y="1097280"/>
                  </a:lnTo>
                  <a:lnTo>
                    <a:pt x="6164131" y="5464885"/>
                  </a:lnTo>
                  <a:lnTo>
                    <a:pt x="892884" y="5411096"/>
                  </a:lnTo>
                  <a:cubicBezTo>
                    <a:pt x="885712" y="3610983"/>
                    <a:pt x="878541" y="1810871"/>
                    <a:pt x="871369" y="10758"/>
                  </a:cubicBezTo>
                  <a:lnTo>
                    <a:pt x="9133242" y="10758"/>
                  </a:lnTo>
                  <a:lnTo>
                    <a:pt x="9122484" y="6863379"/>
                  </a:lnTo>
                  <a:lnTo>
                    <a:pt x="21515" y="6863379"/>
                  </a:lnTo>
                  <a:cubicBezTo>
                    <a:pt x="14343" y="4575586"/>
                    <a:pt x="7172" y="2287793"/>
                    <a:pt x="0" y="0"/>
                  </a:cubicBezTo>
                  <a:lnTo>
                    <a:pt x="871369" y="0"/>
                  </a:lnTo>
                  <a:lnTo>
                    <a:pt x="871369" y="0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grpSp>
          <p:nvGrpSpPr>
            <p:cNvPr id="6" name="Groupe 5"/>
            <p:cNvGrpSpPr/>
            <p:nvPr/>
          </p:nvGrpSpPr>
          <p:grpSpPr>
            <a:xfrm>
              <a:off x="500034" y="714356"/>
              <a:ext cx="6093307" cy="5143512"/>
              <a:chOff x="500034" y="714356"/>
              <a:chExt cx="6093307" cy="5143512"/>
            </a:xfrm>
          </p:grpSpPr>
          <p:grpSp>
            <p:nvGrpSpPr>
              <p:cNvPr id="4" name="Groupe 3"/>
              <p:cNvGrpSpPr/>
              <p:nvPr/>
            </p:nvGrpSpPr>
            <p:grpSpPr>
              <a:xfrm>
                <a:off x="500034" y="714356"/>
                <a:ext cx="6093307" cy="5143512"/>
                <a:chOff x="500034" y="714356"/>
                <a:chExt cx="6093307" cy="5143512"/>
              </a:xfrm>
            </p:grpSpPr>
            <p:pic>
              <p:nvPicPr>
                <p:cNvPr id="2" name="Image 1" descr="Image4.jpg"/>
                <p:cNvPicPr>
                  <a:picLocks noChangeAspect="1"/>
                </p:cNvPicPr>
                <p:nvPr/>
              </p:nvPicPr>
              <p:blipFill>
                <a:blip r:embed="rId13" cstate="print"/>
                <a:stretch>
                  <a:fillRect/>
                </a:stretch>
              </p:blipFill>
              <p:spPr>
                <a:xfrm>
                  <a:off x="500034" y="714356"/>
                  <a:ext cx="6093307" cy="5143512"/>
                </a:xfrm>
                <a:prstGeom prst="frame">
                  <a:avLst>
                    <a:gd name="adj1" fmla="val 6435"/>
                  </a:avLst>
                </a:prstGeom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</p:pic>
            <p:pic>
              <p:nvPicPr>
                <p:cNvPr id="3" name="Image 2" descr="Image24.jpg"/>
                <p:cNvPicPr>
                  <a:picLocks noChangeAspect="1"/>
                </p:cNvPicPr>
                <p:nvPr/>
              </p:nvPicPr>
              <p:blipFill>
                <a:blip r:embed="rId14" cstate="print"/>
                <a:stretch>
                  <a:fillRect/>
                </a:stretch>
              </p:blipFill>
              <p:spPr>
                <a:xfrm>
                  <a:off x="785786" y="1000108"/>
                  <a:ext cx="5522087" cy="4572032"/>
                </a:xfrm>
                <a:prstGeom prst="frame">
                  <a:avLst>
                    <a:gd name="adj1" fmla="val 5441"/>
                  </a:avLst>
                </a:prstGeom>
                <a:ln w="22225" cmpd="thickThin">
                  <a:noFill/>
                </a:ln>
                <a:scene3d>
                  <a:camera prst="orthographicFront"/>
                  <a:lightRig rig="threePt" dir="t"/>
                </a:scene3d>
                <a:sp3d>
                  <a:bevelT w="127000" prst="slope"/>
                </a:sp3d>
              </p:spPr>
            </p:pic>
          </p:grpSp>
          <p:sp>
            <p:nvSpPr>
              <p:cNvPr id="5" name="Cadre 4"/>
              <p:cNvSpPr/>
              <p:nvPr/>
            </p:nvSpPr>
            <p:spPr>
              <a:xfrm>
                <a:off x="785786" y="1000108"/>
                <a:ext cx="5500726" cy="4572032"/>
              </a:xfrm>
              <a:prstGeom prst="frame">
                <a:avLst>
                  <a:gd name="adj1" fmla="val 5441"/>
                </a:avLst>
              </a:prstGeom>
              <a:noFill/>
              <a:ln w="38100"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</a:ln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>
                  <a:solidFill>
                    <a:schemeClr val="tx1"/>
                  </a:solidFill>
                </a:endParaRPr>
              </a:p>
            </p:txBody>
          </p:sp>
        </p:grpSp>
      </p:grpSp>
      <p:pic>
        <p:nvPicPr>
          <p:cNvPr id="9" name="Image 8" descr="396274cid6C6FEDB1709B49BAAD831EF972BB814Amaison.gif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6572264" y="2071678"/>
            <a:ext cx="2790813" cy="3220167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-2376032" y="0"/>
            <a:ext cx="2376000" cy="2124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800" dirty="0" smtClean="0">
              <a:latin typeface="Edwardian Script ITC" pitchFamily="66" charset="0"/>
            </a:endParaRPr>
          </a:p>
          <a:p>
            <a:pPr algn="ctr"/>
            <a:endParaRPr lang="fr-FR" sz="4800" dirty="0">
              <a:latin typeface="Edwardian Script ITC" pitchFamily="66" charset="0"/>
            </a:endParaRPr>
          </a:p>
          <a:p>
            <a:pPr algn="ctr"/>
            <a:r>
              <a:rPr lang="fr-FR" sz="4800" dirty="0" smtClean="0">
                <a:blipFill>
                  <a:blip r:embed="rId17"/>
                  <a:stretch>
                    <a:fillRect/>
                  </a:stretch>
                </a:blipFill>
                <a:latin typeface="Edwardian Script ITC" pitchFamily="66" charset="0"/>
              </a:rPr>
              <a:t>Mireille</a:t>
            </a:r>
          </a:p>
          <a:p>
            <a:pPr algn="ctr"/>
            <a:endParaRPr lang="fr-FR" sz="4800" dirty="0">
              <a:blipFill>
                <a:blip r:embed="rId17"/>
                <a:stretch>
                  <a:fillRect/>
                </a:stretch>
              </a:blipFill>
              <a:latin typeface="Edwardian Script ITC" pitchFamily="66" charset="0"/>
            </a:endParaRPr>
          </a:p>
        </p:txBody>
      </p:sp>
    </p:spTree>
  </p:cSld>
  <p:clrMapOvr>
    <a:masterClrMapping/>
  </p:clrMapOvr>
  <p:transition advTm="9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1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75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4000"/>
                            </p:stCondLst>
                            <p:childTnLst>
                              <p:par>
                                <p:cTn id="41" presetID="53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500"/>
                            </p:stCondLst>
                            <p:childTnLst>
                              <p:par>
                                <p:cTn id="47" presetID="53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70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500"/>
                            </p:stCondLst>
                            <p:childTnLst>
                              <p:par>
                                <p:cTn id="59" presetID="53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0"/>
                            </p:stCondLst>
                            <p:childTnLst>
                              <p:par>
                                <p:cTn id="65" presetID="12" presetClass="path" presetSubtype="0" repeatCount="indefinite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5729 -0.13704 C 1.0309 -0.03495 0.84219 0.03009 0.62899 0.03009 C 0.41649 0.03009 0.23576 -0.03495 0.11007 -0.13704 C 0.23576 -0.24028 0.41649 -0.30579 0.62899 -0.30579 C 0.84219 -0.30579 1.0309 -0.24028 1.15729 -0.13704 Z " pathEditMode="relative" rAng="0" ptsTypes="fffff">
                                      <p:cBhvr>
                                        <p:cTn id="6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4" y="-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grpSp>
        <p:nvGrpSpPr>
          <p:cNvPr id="4" name="Groupe 3"/>
          <p:cNvGrpSpPr/>
          <p:nvPr/>
        </p:nvGrpSpPr>
        <p:grpSpPr>
          <a:xfrm>
            <a:off x="1" y="0"/>
            <a:ext cx="9144000" cy="6858000"/>
            <a:chOff x="0" y="0"/>
            <a:chExt cx="9144000" cy="6858000"/>
          </a:xfrm>
        </p:grpSpPr>
        <p:pic>
          <p:nvPicPr>
            <p:cNvPr id="5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8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9" name="Image 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Image 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503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46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 PPSMAN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PPSMANIA</Template>
  <TotalTime>258</TotalTime>
  <Words>18</Words>
  <Application>Microsoft Office PowerPoint</Application>
  <PresentationFormat>Affichage à l'écran (4:3)</PresentationFormat>
  <Paragraphs>8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logo PPSMANIA</vt:lpstr>
      <vt:lpstr>De très jolis paysages peint</vt:lpstr>
      <vt:lpstr>Diapositive 2</vt:lpstr>
      <vt:lpstr>Diapositive 3</vt:lpstr>
      <vt:lpstr>Diapositive 4</vt:lpstr>
      <vt:lpstr>Diapositive 5</vt:lpstr>
      <vt:lpstr>Diapositive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29</cp:revision>
  <dcterms:created xsi:type="dcterms:W3CDTF">2015-02-19T12:00:09Z</dcterms:created>
  <dcterms:modified xsi:type="dcterms:W3CDTF">2015-02-22T11:18:45Z</dcterms:modified>
</cp:coreProperties>
</file>