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2" r:id="rId2"/>
    <p:sldId id="257" r:id="rId3"/>
    <p:sldId id="259" r:id="rId4"/>
    <p:sldId id="261" r:id="rId5"/>
    <p:sldId id="260" r:id="rId6"/>
    <p:sldId id="263" r:id="rId7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CCFF"/>
    <a:srgbClr val="644300"/>
    <a:srgbClr val="9966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55" d="100"/>
          <a:sy n="55" d="100"/>
        </p:scale>
        <p:origin x="462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DE8C7C-E232-4E73-B893-83FC785E0083}" type="datetimeFigureOut">
              <a:rPr lang="fr-FR" smtClean="0"/>
              <a:t>10/12/2020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95A97A-480F-4A46-9FA2-C256381F8E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09269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DE8C7C-E232-4E73-B893-83FC785E0083}" type="datetimeFigureOut">
              <a:rPr lang="fr-FR" smtClean="0"/>
              <a:t>10/12/2020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95A97A-480F-4A46-9FA2-C256381F8E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523266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DE8C7C-E232-4E73-B893-83FC785E0083}" type="datetimeFigureOut">
              <a:rPr lang="fr-FR" smtClean="0"/>
              <a:t>10/12/2020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95A97A-480F-4A46-9FA2-C256381F8E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89399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DE8C7C-E232-4E73-B893-83FC785E0083}" type="datetimeFigureOut">
              <a:rPr lang="fr-FR" smtClean="0"/>
              <a:t>10/12/2020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95A97A-480F-4A46-9FA2-C256381F8E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08089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DE8C7C-E232-4E73-B893-83FC785E0083}" type="datetimeFigureOut">
              <a:rPr lang="fr-FR" smtClean="0"/>
              <a:t>10/12/2020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95A97A-480F-4A46-9FA2-C256381F8E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794518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DE8C7C-E232-4E73-B893-83FC785E0083}" type="datetimeFigureOut">
              <a:rPr lang="fr-FR" smtClean="0"/>
              <a:t>10/12/2020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95A97A-480F-4A46-9FA2-C256381F8E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66194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DE8C7C-E232-4E73-B893-83FC785E0083}" type="datetimeFigureOut">
              <a:rPr lang="fr-FR" smtClean="0"/>
              <a:t>10/12/2020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95A97A-480F-4A46-9FA2-C256381F8E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28239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DE8C7C-E232-4E73-B893-83FC785E0083}" type="datetimeFigureOut">
              <a:rPr lang="fr-FR" smtClean="0"/>
              <a:t>10/12/2020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95A97A-480F-4A46-9FA2-C256381F8E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052171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DE8C7C-E232-4E73-B893-83FC785E0083}" type="datetimeFigureOut">
              <a:rPr lang="fr-FR" smtClean="0"/>
              <a:t>10/12/2020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95A97A-480F-4A46-9FA2-C256381F8E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39474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DE8C7C-E232-4E73-B893-83FC785E0083}" type="datetimeFigureOut">
              <a:rPr lang="fr-FR" smtClean="0"/>
              <a:t>10/12/2020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95A97A-480F-4A46-9FA2-C256381F8E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28048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DE8C7C-E232-4E73-B893-83FC785E0083}" type="datetimeFigureOut">
              <a:rPr lang="fr-FR" smtClean="0"/>
              <a:t>10/12/2020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95A97A-480F-4A46-9FA2-C256381F8E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29895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DE8C7C-E232-4E73-B893-83FC785E0083}" type="datetimeFigureOut">
              <a:rPr lang="fr-FR" smtClean="0"/>
              <a:t>10/12/2020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95A97A-480F-4A46-9FA2-C256381F8E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616317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g"/><Relationship Id="rId13" Type="http://schemas.openxmlformats.org/officeDocument/2006/relationships/image" Target="../media/image13.jpg"/><Relationship Id="rId3" Type="http://schemas.openxmlformats.org/officeDocument/2006/relationships/image" Target="../media/image4.png"/><Relationship Id="rId7" Type="http://schemas.openxmlformats.org/officeDocument/2006/relationships/image" Target="../media/image7.jpg"/><Relationship Id="rId12" Type="http://schemas.openxmlformats.org/officeDocument/2006/relationships/image" Target="../media/image12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g"/><Relationship Id="rId11" Type="http://schemas.openxmlformats.org/officeDocument/2006/relationships/image" Target="../media/image11.jpg"/><Relationship Id="rId5" Type="http://schemas.openxmlformats.org/officeDocument/2006/relationships/image" Target="../media/image5.jpg"/><Relationship Id="rId10" Type="http://schemas.openxmlformats.org/officeDocument/2006/relationships/image" Target="../media/image10.jpg"/><Relationship Id="rId4" Type="http://schemas.microsoft.com/office/2007/relationships/hdphoto" Target="../media/hdphoto1.wdp"/><Relationship Id="rId9" Type="http://schemas.openxmlformats.org/officeDocument/2006/relationships/image" Target="../media/image9.jp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g"/><Relationship Id="rId13" Type="http://schemas.openxmlformats.org/officeDocument/2006/relationships/image" Target="../media/image25.jpg"/><Relationship Id="rId3" Type="http://schemas.openxmlformats.org/officeDocument/2006/relationships/image" Target="../media/image15.jpg"/><Relationship Id="rId7" Type="http://schemas.openxmlformats.org/officeDocument/2006/relationships/image" Target="../media/image19.jpg"/><Relationship Id="rId12" Type="http://schemas.openxmlformats.org/officeDocument/2006/relationships/image" Target="../media/image24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g"/><Relationship Id="rId11" Type="http://schemas.openxmlformats.org/officeDocument/2006/relationships/image" Target="../media/image23.jpg"/><Relationship Id="rId5" Type="http://schemas.openxmlformats.org/officeDocument/2006/relationships/image" Target="../media/image17.jpg"/><Relationship Id="rId10" Type="http://schemas.openxmlformats.org/officeDocument/2006/relationships/image" Target="../media/image22.jpg"/><Relationship Id="rId4" Type="http://schemas.openxmlformats.org/officeDocument/2006/relationships/image" Target="../media/image16.jpg"/><Relationship Id="rId9" Type="http://schemas.openxmlformats.org/officeDocument/2006/relationships/image" Target="../media/image21.jpg"/><Relationship Id="rId14" Type="http://schemas.openxmlformats.org/officeDocument/2006/relationships/image" Target="../media/image26.JP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jpg"/><Relationship Id="rId3" Type="http://schemas.openxmlformats.org/officeDocument/2006/relationships/image" Target="../media/image28.jpg"/><Relationship Id="rId7" Type="http://schemas.openxmlformats.org/officeDocument/2006/relationships/image" Target="../media/image32.jpg"/><Relationship Id="rId12" Type="http://schemas.openxmlformats.org/officeDocument/2006/relationships/image" Target="../media/image37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jpg"/><Relationship Id="rId11" Type="http://schemas.openxmlformats.org/officeDocument/2006/relationships/image" Target="../media/image36.jpg"/><Relationship Id="rId5" Type="http://schemas.openxmlformats.org/officeDocument/2006/relationships/image" Target="../media/image30.jpg"/><Relationship Id="rId10" Type="http://schemas.openxmlformats.org/officeDocument/2006/relationships/image" Target="../media/image35.jpg"/><Relationship Id="rId4" Type="http://schemas.openxmlformats.org/officeDocument/2006/relationships/image" Target="../media/image29.jpg"/><Relationship Id="rId9" Type="http://schemas.openxmlformats.org/officeDocument/2006/relationships/image" Target="../media/image34.jp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jpg"/><Relationship Id="rId3" Type="http://schemas.openxmlformats.org/officeDocument/2006/relationships/image" Target="../media/image39.jpg"/><Relationship Id="rId7" Type="http://schemas.openxmlformats.org/officeDocument/2006/relationships/image" Target="../media/image43.jp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jpg"/><Relationship Id="rId11" Type="http://schemas.openxmlformats.org/officeDocument/2006/relationships/image" Target="../media/image47.jpg"/><Relationship Id="rId5" Type="http://schemas.openxmlformats.org/officeDocument/2006/relationships/image" Target="../media/image41.jpg"/><Relationship Id="rId10" Type="http://schemas.openxmlformats.org/officeDocument/2006/relationships/image" Target="../media/image46.jpg"/><Relationship Id="rId4" Type="http://schemas.openxmlformats.org/officeDocument/2006/relationships/image" Target="../media/image40.jpg"/><Relationship Id="rId9" Type="http://schemas.openxmlformats.org/officeDocument/2006/relationships/image" Target="../media/image45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gif"/><Relationship Id="rId7" Type="http://schemas.openxmlformats.org/officeDocument/2006/relationships/hyperlink" Target="http://ppsmania.fr/" TargetMode="External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1.jpeg"/><Relationship Id="rId5" Type="http://schemas.openxmlformats.org/officeDocument/2006/relationships/image" Target="../media/image50.jpeg"/><Relationship Id="rId4" Type="http://schemas.openxmlformats.org/officeDocument/2006/relationships/hyperlink" Target="http://ppsmania.net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0">
            <a:extLst>
              <a:ext uri="{FF2B5EF4-FFF2-40B4-BE49-F238E27FC236}">
                <a16:creationId xmlns:a16="http://schemas.microsoft.com/office/drawing/2014/main" id="{99C0A841-D2F7-4E1A-A708-32FA395633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906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45CA8D0-14ED-41CB-8DCD-000B61E70845}"/>
              </a:ext>
            </a:extLst>
          </p:cNvPr>
          <p:cNvSpPr txBox="1"/>
          <p:nvPr/>
        </p:nvSpPr>
        <p:spPr>
          <a:xfrm>
            <a:off x="2872494" y="0"/>
            <a:ext cx="41610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dirty="0">
                <a:solidFill>
                  <a:schemeClr val="bg1"/>
                </a:solidFill>
              </a:rPr>
              <a:t>YVES MONTAROU &amp; AUTRE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B8149F4F-B761-4059-86AD-D9B316198B5D}"/>
              </a:ext>
            </a:extLst>
          </p:cNvPr>
          <p:cNvSpPr txBox="1"/>
          <p:nvPr/>
        </p:nvSpPr>
        <p:spPr>
          <a:xfrm>
            <a:off x="3700131" y="523220"/>
            <a:ext cx="289534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400" dirty="0">
                <a:solidFill>
                  <a:schemeClr val="bg1"/>
                </a:solidFill>
              </a:rPr>
              <a:t>Portraitistes au fusain</a:t>
            </a:r>
          </a:p>
        </p:txBody>
      </p:sp>
    </p:spTree>
    <p:extLst>
      <p:ext uri="{BB962C8B-B14F-4D97-AF65-F5344CB8AC3E}">
        <p14:creationId xmlns:p14="http://schemas.microsoft.com/office/powerpoint/2010/main" val="3494087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7000">
        <p14:prism isContent="1" isInverted="1"/>
        <p:sndAc>
          <p:stSnd>
            <p:snd r:embed="rId2" name="09 Vers Le Sud.wav"/>
          </p:stSnd>
        </p:sndAc>
      </p:transition>
    </mc:Choice>
    <mc:Fallback xmlns="">
      <p:transition spd="slow" advTm="7000">
        <p:fade/>
        <p:sndAc>
          <p:stSnd>
            <p:snd r:embed="rId5" name="09 Vers Le Sud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083CA7CC-AB69-45E5-982D-E05E5862888D}"/>
              </a:ext>
            </a:extLst>
          </p:cNvPr>
          <p:cNvSpPr/>
          <p:nvPr/>
        </p:nvSpPr>
        <p:spPr>
          <a:xfrm>
            <a:off x="5342956" y="681037"/>
            <a:ext cx="3725839" cy="5336276"/>
          </a:xfrm>
          <a:prstGeom prst="rect">
            <a:avLst/>
          </a:prstGeom>
          <a:blipFill dpi="0" rotWithShape="1"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sharpenSoften amount="-5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FF35FCD-0410-4AE4-B5B7-4EAB1845A3CA}"/>
              </a:ext>
            </a:extLst>
          </p:cNvPr>
          <p:cNvSpPr/>
          <p:nvPr/>
        </p:nvSpPr>
        <p:spPr>
          <a:xfrm>
            <a:off x="5342956" y="748525"/>
            <a:ext cx="3725839" cy="5336276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F9D00A5C-6982-4A59-B73F-5DF220F85E5A}"/>
              </a:ext>
            </a:extLst>
          </p:cNvPr>
          <p:cNvSpPr/>
          <p:nvPr/>
        </p:nvSpPr>
        <p:spPr>
          <a:xfrm>
            <a:off x="5342957" y="687339"/>
            <a:ext cx="3725839" cy="5336276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680EEC89-FCB3-4E72-AAE8-2BA3B3B4904E}"/>
              </a:ext>
            </a:extLst>
          </p:cNvPr>
          <p:cNvSpPr/>
          <p:nvPr/>
        </p:nvSpPr>
        <p:spPr>
          <a:xfrm>
            <a:off x="5505254" y="681037"/>
            <a:ext cx="3566663" cy="5336276"/>
          </a:xfrm>
          <a:prstGeom prst="rect">
            <a:avLst/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7791923B-6E39-416E-9E9F-29E6607F926F}"/>
              </a:ext>
            </a:extLst>
          </p:cNvPr>
          <p:cNvSpPr/>
          <p:nvPr/>
        </p:nvSpPr>
        <p:spPr>
          <a:xfrm>
            <a:off x="5352321" y="714781"/>
            <a:ext cx="3725839" cy="5336276"/>
          </a:xfrm>
          <a:prstGeom prst="rect">
            <a:avLst/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83D526DC-ACB3-48C5-88C1-D12D75727891}"/>
              </a:ext>
            </a:extLst>
          </p:cNvPr>
          <p:cNvSpPr/>
          <p:nvPr/>
        </p:nvSpPr>
        <p:spPr>
          <a:xfrm>
            <a:off x="5346079" y="738753"/>
            <a:ext cx="3725839" cy="5336276"/>
          </a:xfrm>
          <a:prstGeom prst="rect">
            <a:avLst/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B2141CB1-94E5-4F84-9FA6-AF46F57B6F9E}"/>
              </a:ext>
            </a:extLst>
          </p:cNvPr>
          <p:cNvSpPr/>
          <p:nvPr/>
        </p:nvSpPr>
        <p:spPr>
          <a:xfrm>
            <a:off x="5349201" y="728980"/>
            <a:ext cx="3725839" cy="5336276"/>
          </a:xfrm>
          <a:prstGeom prst="rect">
            <a:avLst/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0D71F172-09E6-474D-9B20-C941C9B2AD88}"/>
              </a:ext>
            </a:extLst>
          </p:cNvPr>
          <p:cNvSpPr/>
          <p:nvPr/>
        </p:nvSpPr>
        <p:spPr>
          <a:xfrm>
            <a:off x="5349201" y="768070"/>
            <a:ext cx="3725839" cy="5336276"/>
          </a:xfrm>
          <a:prstGeom prst="rect">
            <a:avLst/>
          </a:prstGeom>
          <a:blipFill dpi="0" rotWithShape="1"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E4172608-49EE-4D4F-ACB6-436F0DCA616A}"/>
              </a:ext>
            </a:extLst>
          </p:cNvPr>
          <p:cNvSpPr/>
          <p:nvPr/>
        </p:nvSpPr>
        <p:spPr>
          <a:xfrm>
            <a:off x="5352322" y="748525"/>
            <a:ext cx="3725839" cy="5336276"/>
          </a:xfrm>
          <a:prstGeom prst="rect">
            <a:avLst/>
          </a:prstGeom>
          <a:blipFill>
            <a:blip r:embed="rId12"/>
            <a:stretch>
              <a:fillRect/>
            </a:stretch>
          </a:blipFill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1D3B1DE5-F7BB-477B-8AB6-712FD89E0E2A}"/>
              </a:ext>
            </a:extLst>
          </p:cNvPr>
          <p:cNvSpPr/>
          <p:nvPr/>
        </p:nvSpPr>
        <p:spPr>
          <a:xfrm>
            <a:off x="5352323" y="748525"/>
            <a:ext cx="3725839" cy="5336276"/>
          </a:xfrm>
          <a:prstGeom prst="rect">
            <a:avLst/>
          </a:prstGeom>
          <a:blipFill>
            <a:blip r:embed="rId13"/>
            <a:stretch>
              <a:fillRect/>
            </a:stretch>
          </a:blipFill>
          <a:scene3d>
            <a:camera prst="isometricOffAxis2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grpSp>
        <p:nvGrpSpPr>
          <p:cNvPr id="16" name="Groupe 15">
            <a:extLst>
              <a:ext uri="{FF2B5EF4-FFF2-40B4-BE49-F238E27FC236}">
                <a16:creationId xmlns:a16="http://schemas.microsoft.com/office/drawing/2014/main" id="{17AE0D04-0C5E-4C18-A0E1-0BDC085395D3}"/>
              </a:ext>
            </a:extLst>
          </p:cNvPr>
          <p:cNvGrpSpPr/>
          <p:nvPr/>
        </p:nvGrpSpPr>
        <p:grpSpPr>
          <a:xfrm>
            <a:off x="0" y="0"/>
            <a:ext cx="9963150" cy="6877050"/>
            <a:chOff x="0" y="0"/>
            <a:chExt cx="9963150" cy="6877050"/>
          </a:xfrm>
        </p:grpSpPr>
        <p:sp>
          <p:nvSpPr>
            <p:cNvPr id="17" name="Cadre 16">
              <a:extLst>
                <a:ext uri="{FF2B5EF4-FFF2-40B4-BE49-F238E27FC236}">
                  <a16:creationId xmlns:a16="http://schemas.microsoft.com/office/drawing/2014/main" id="{4F2BB3F1-3465-43C5-B172-A27F411C7496}"/>
                </a:ext>
              </a:extLst>
            </p:cNvPr>
            <p:cNvSpPr/>
            <p:nvPr/>
          </p:nvSpPr>
          <p:spPr>
            <a:xfrm>
              <a:off x="4645572" y="210205"/>
              <a:ext cx="4960883" cy="6463549"/>
            </a:xfrm>
            <a:prstGeom prst="frame">
              <a:avLst/>
            </a:prstGeom>
            <a:gradFill flip="none" rotWithShape="1">
              <a:gsLst>
                <a:gs pos="15000">
                  <a:schemeClr val="accent2">
                    <a:lumMod val="75000"/>
                  </a:schemeClr>
                </a:gs>
                <a:gs pos="47000">
                  <a:schemeClr val="accent6">
                    <a:lumMod val="75000"/>
                  </a:schemeClr>
                </a:gs>
                <a:gs pos="71000">
                  <a:schemeClr val="accent2">
                    <a:lumMod val="75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lin ang="1800000" scaled="0"/>
              <a:tileRect/>
            </a:gradFill>
            <a:scene3d>
              <a:camera prst="isometricOffAxis2Left"/>
              <a:lightRig rig="threePt" dir="t"/>
            </a:scene3d>
            <a:sp3d>
              <a:bevelT w="292100" h="165100" prst="slope"/>
              <a:bevelB w="82550" h="165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>
                <a:solidFill>
                  <a:schemeClr val="tx1"/>
                </a:solidFill>
              </a:endParaRPr>
            </a:p>
          </p:txBody>
        </p:sp>
        <p:sp>
          <p:nvSpPr>
            <p:cNvPr id="18" name="Forme libre : forme 17">
              <a:extLst>
                <a:ext uri="{FF2B5EF4-FFF2-40B4-BE49-F238E27FC236}">
                  <a16:creationId xmlns:a16="http://schemas.microsoft.com/office/drawing/2014/main" id="{413327D5-B2AC-4213-A2F7-7309E56C20C2}"/>
                </a:ext>
              </a:extLst>
            </p:cNvPr>
            <p:cNvSpPr/>
            <p:nvPr/>
          </p:nvSpPr>
          <p:spPr>
            <a:xfrm>
              <a:off x="0" y="0"/>
              <a:ext cx="9963150" cy="6877050"/>
            </a:xfrm>
            <a:custGeom>
              <a:avLst/>
              <a:gdLst>
                <a:gd name="connsiteX0" fmla="*/ 9429750 w 9963150"/>
                <a:gd name="connsiteY0" fmla="*/ 5810250 h 6877050"/>
                <a:gd name="connsiteX1" fmla="*/ 9429750 w 9963150"/>
                <a:gd name="connsiteY1" fmla="*/ 647700 h 6877050"/>
                <a:gd name="connsiteX2" fmla="*/ 5105400 w 9963150"/>
                <a:gd name="connsiteY2" fmla="*/ 0 h 6877050"/>
                <a:gd name="connsiteX3" fmla="*/ 4972050 w 9963150"/>
                <a:gd name="connsiteY3" fmla="*/ 95250 h 6877050"/>
                <a:gd name="connsiteX4" fmla="*/ 4953000 w 9963150"/>
                <a:gd name="connsiteY4" fmla="*/ 4705350 h 6877050"/>
                <a:gd name="connsiteX5" fmla="*/ 5257800 w 9963150"/>
                <a:gd name="connsiteY5" fmla="*/ 4914900 h 6877050"/>
                <a:gd name="connsiteX6" fmla="*/ 5238750 w 9963150"/>
                <a:gd name="connsiteY6" fmla="*/ 5029200 h 6877050"/>
                <a:gd name="connsiteX7" fmla="*/ 5238750 w 9963150"/>
                <a:gd name="connsiteY7" fmla="*/ 5105400 h 6877050"/>
                <a:gd name="connsiteX8" fmla="*/ 5105400 w 9963150"/>
                <a:gd name="connsiteY8" fmla="*/ 5086350 h 6877050"/>
                <a:gd name="connsiteX9" fmla="*/ 5105400 w 9963150"/>
                <a:gd name="connsiteY9" fmla="*/ 5695950 h 6877050"/>
                <a:gd name="connsiteX10" fmla="*/ 4933950 w 9963150"/>
                <a:gd name="connsiteY10" fmla="*/ 5715000 h 6877050"/>
                <a:gd name="connsiteX11" fmla="*/ 4953000 w 9963150"/>
                <a:gd name="connsiteY11" fmla="*/ 6115050 h 6877050"/>
                <a:gd name="connsiteX12" fmla="*/ 5676900 w 9963150"/>
                <a:gd name="connsiteY12" fmla="*/ 6229350 h 6877050"/>
                <a:gd name="connsiteX13" fmla="*/ 9906000 w 9963150"/>
                <a:gd name="connsiteY13" fmla="*/ 5810250 h 6877050"/>
                <a:gd name="connsiteX14" fmla="*/ 9906000 w 9963150"/>
                <a:gd name="connsiteY14" fmla="*/ 19050 h 6877050"/>
                <a:gd name="connsiteX15" fmla="*/ 0 w 9963150"/>
                <a:gd name="connsiteY15" fmla="*/ 0 h 6877050"/>
                <a:gd name="connsiteX16" fmla="*/ 38100 w 9963150"/>
                <a:gd name="connsiteY16" fmla="*/ 6877050 h 6877050"/>
                <a:gd name="connsiteX17" fmla="*/ 9963150 w 9963150"/>
                <a:gd name="connsiteY17" fmla="*/ 6877050 h 6877050"/>
                <a:gd name="connsiteX18" fmla="*/ 9944100 w 9963150"/>
                <a:gd name="connsiteY18" fmla="*/ 5791200 h 6877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9963150" h="6877050">
                  <a:moveTo>
                    <a:pt x="9429750" y="5810250"/>
                  </a:moveTo>
                  <a:lnTo>
                    <a:pt x="9429750" y="647700"/>
                  </a:lnTo>
                  <a:lnTo>
                    <a:pt x="5105400" y="0"/>
                  </a:lnTo>
                  <a:lnTo>
                    <a:pt x="4972050" y="95250"/>
                  </a:lnTo>
                  <a:lnTo>
                    <a:pt x="4953000" y="4705350"/>
                  </a:lnTo>
                  <a:lnTo>
                    <a:pt x="5257800" y="4914900"/>
                  </a:lnTo>
                  <a:lnTo>
                    <a:pt x="5238750" y="5029200"/>
                  </a:lnTo>
                  <a:lnTo>
                    <a:pt x="5238750" y="5105400"/>
                  </a:lnTo>
                  <a:lnTo>
                    <a:pt x="5105400" y="5086350"/>
                  </a:lnTo>
                  <a:lnTo>
                    <a:pt x="5105400" y="5695950"/>
                  </a:lnTo>
                  <a:lnTo>
                    <a:pt x="4933950" y="5715000"/>
                  </a:lnTo>
                  <a:lnTo>
                    <a:pt x="4953000" y="6115050"/>
                  </a:lnTo>
                  <a:lnTo>
                    <a:pt x="5676900" y="6229350"/>
                  </a:lnTo>
                  <a:lnTo>
                    <a:pt x="9906000" y="5810250"/>
                  </a:lnTo>
                  <a:lnTo>
                    <a:pt x="9906000" y="19050"/>
                  </a:lnTo>
                  <a:lnTo>
                    <a:pt x="0" y="0"/>
                  </a:lnTo>
                  <a:lnTo>
                    <a:pt x="38100" y="6877050"/>
                  </a:lnTo>
                  <a:lnTo>
                    <a:pt x="9963150" y="6877050"/>
                  </a:lnTo>
                  <a:lnTo>
                    <a:pt x="9944100" y="5791200"/>
                  </a:lnTo>
                </a:path>
              </a:pathLst>
            </a:custGeom>
            <a:blipFill dpi="0" rotWithShape="1"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</p:spTree>
    <p:extLst>
      <p:ext uri="{BB962C8B-B14F-4D97-AF65-F5344CB8AC3E}">
        <p14:creationId xmlns:p14="http://schemas.microsoft.com/office/powerpoint/2010/main" val="2552488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50000">
        <p14:gallery dir="l"/>
      </p:transition>
    </mc:Choice>
    <mc:Fallback xmlns="">
      <p:transition spd="slow" advTm="5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3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8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7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1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6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AD7F3B53-B496-451C-B274-5C7A61E00432}"/>
              </a:ext>
            </a:extLst>
          </p:cNvPr>
          <p:cNvSpPr/>
          <p:nvPr/>
        </p:nvSpPr>
        <p:spPr>
          <a:xfrm>
            <a:off x="508580" y="535951"/>
            <a:ext cx="4101662" cy="5591504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scene3d>
            <a:camera prst="isometricOffAxis1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675AF7C-EE69-448E-A782-A775E44FEC53}"/>
              </a:ext>
            </a:extLst>
          </p:cNvPr>
          <p:cNvSpPr/>
          <p:nvPr/>
        </p:nvSpPr>
        <p:spPr>
          <a:xfrm>
            <a:off x="508580" y="535951"/>
            <a:ext cx="4101662" cy="5591504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scene3d>
            <a:camera prst="isometricOffAxis1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F201469-02B0-4745-B031-FDF885058F7F}"/>
              </a:ext>
            </a:extLst>
          </p:cNvPr>
          <p:cNvSpPr/>
          <p:nvPr/>
        </p:nvSpPr>
        <p:spPr>
          <a:xfrm>
            <a:off x="508580" y="535951"/>
            <a:ext cx="4101662" cy="5591504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scene3d>
            <a:camera prst="isometricOffAxis1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04CACAD-BA97-49D7-8DAD-8BFEFB6B1F7A}"/>
              </a:ext>
            </a:extLst>
          </p:cNvPr>
          <p:cNvSpPr/>
          <p:nvPr/>
        </p:nvSpPr>
        <p:spPr>
          <a:xfrm>
            <a:off x="508580" y="535951"/>
            <a:ext cx="4101662" cy="5591504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scene3d>
            <a:camera prst="isometricOffAxis1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F5FF03C-67C0-4FFD-97CA-700FA924A7F6}"/>
              </a:ext>
            </a:extLst>
          </p:cNvPr>
          <p:cNvSpPr/>
          <p:nvPr/>
        </p:nvSpPr>
        <p:spPr>
          <a:xfrm>
            <a:off x="508580" y="535951"/>
            <a:ext cx="4101662" cy="5591504"/>
          </a:xfrm>
          <a:prstGeom prst="rect">
            <a:avLst/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scene3d>
            <a:camera prst="isometricOffAxis1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F7BB2962-5218-41DF-8C70-07C637538F0D}"/>
              </a:ext>
            </a:extLst>
          </p:cNvPr>
          <p:cNvSpPr/>
          <p:nvPr/>
        </p:nvSpPr>
        <p:spPr>
          <a:xfrm>
            <a:off x="508580" y="535951"/>
            <a:ext cx="4101662" cy="5591504"/>
          </a:xfrm>
          <a:prstGeom prst="rect">
            <a:avLst/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scene3d>
            <a:camera prst="isometricOffAxis1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78F8FD6-750E-4D79-AEAB-525776F4E860}"/>
              </a:ext>
            </a:extLst>
          </p:cNvPr>
          <p:cNvSpPr/>
          <p:nvPr/>
        </p:nvSpPr>
        <p:spPr>
          <a:xfrm>
            <a:off x="508580" y="535951"/>
            <a:ext cx="4101662" cy="5591504"/>
          </a:xfrm>
          <a:prstGeom prst="rect">
            <a:avLst/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scene3d>
            <a:camera prst="isometricOffAxis1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FF1CDF5-A4E3-4CB8-9AF1-0D37503711C5}"/>
              </a:ext>
            </a:extLst>
          </p:cNvPr>
          <p:cNvSpPr/>
          <p:nvPr/>
        </p:nvSpPr>
        <p:spPr>
          <a:xfrm>
            <a:off x="508580" y="535951"/>
            <a:ext cx="4101662" cy="5591504"/>
          </a:xfrm>
          <a:prstGeom prst="rect">
            <a:avLst/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scene3d>
            <a:camera prst="isometricOffAxis1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57E37E0-540A-4B9D-BAC4-8A91C6434D33}"/>
              </a:ext>
            </a:extLst>
          </p:cNvPr>
          <p:cNvSpPr/>
          <p:nvPr/>
        </p:nvSpPr>
        <p:spPr>
          <a:xfrm>
            <a:off x="508580" y="535951"/>
            <a:ext cx="4101662" cy="5591504"/>
          </a:xfrm>
          <a:prstGeom prst="rect">
            <a:avLst/>
          </a:prstGeom>
          <a:blipFill dpi="0" rotWithShape="1"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scene3d>
            <a:camera prst="isometricOffAxis1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B38DCB9-F3DB-43F8-961A-E42F4E235DA2}"/>
              </a:ext>
            </a:extLst>
          </p:cNvPr>
          <p:cNvSpPr/>
          <p:nvPr/>
        </p:nvSpPr>
        <p:spPr>
          <a:xfrm>
            <a:off x="508580" y="535951"/>
            <a:ext cx="4101662" cy="5591504"/>
          </a:xfrm>
          <a:prstGeom prst="rect">
            <a:avLst/>
          </a:prstGeom>
          <a:blipFill dpi="0" rotWithShape="1"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scene3d>
            <a:camera prst="isometricOffAxis1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pSp>
        <p:nvGrpSpPr>
          <p:cNvPr id="4" name="Groupe 3">
            <a:extLst>
              <a:ext uri="{FF2B5EF4-FFF2-40B4-BE49-F238E27FC236}">
                <a16:creationId xmlns:a16="http://schemas.microsoft.com/office/drawing/2014/main" id="{DABAE8F7-E43C-4B76-A77C-49AA2ADDE1C3}"/>
              </a:ext>
            </a:extLst>
          </p:cNvPr>
          <p:cNvGrpSpPr/>
          <p:nvPr/>
        </p:nvGrpSpPr>
        <p:grpSpPr>
          <a:xfrm>
            <a:off x="-29497" y="-29497"/>
            <a:ext cx="9955162" cy="6902245"/>
            <a:chOff x="-29497" y="-29497"/>
            <a:chExt cx="9955162" cy="6902245"/>
          </a:xfrm>
        </p:grpSpPr>
        <p:sp>
          <p:nvSpPr>
            <p:cNvPr id="3" name="Cadre 2">
              <a:extLst>
                <a:ext uri="{FF2B5EF4-FFF2-40B4-BE49-F238E27FC236}">
                  <a16:creationId xmlns:a16="http://schemas.microsoft.com/office/drawing/2014/main" id="{8C4C9294-4F9B-483A-9FE0-D0D0BC345ADB}"/>
                </a:ext>
              </a:extLst>
            </p:cNvPr>
            <p:cNvSpPr/>
            <p:nvPr/>
          </p:nvSpPr>
          <p:spPr>
            <a:xfrm>
              <a:off x="372531" y="267794"/>
              <a:ext cx="4702516" cy="6248635"/>
            </a:xfrm>
            <a:prstGeom prst="frame">
              <a:avLst/>
            </a:prstGeom>
            <a:blipFill dpi="0" rotWithShape="1">
              <a:blip r:embed="rId1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scene3d>
              <a:camera prst="isometricOffAxis1Right"/>
              <a:lightRig rig="threePt" dir="t"/>
            </a:scene3d>
            <a:sp3d>
              <a:bevelT w="406400" h="330200" prst="artDeco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dirty="0">
                <a:solidFill>
                  <a:schemeClr val="tx1"/>
                </a:solidFill>
              </a:endParaRPr>
            </a:p>
          </p:txBody>
        </p:sp>
        <p:sp>
          <p:nvSpPr>
            <p:cNvPr id="16" name="Forme libre : forme 15">
              <a:extLst>
                <a:ext uri="{FF2B5EF4-FFF2-40B4-BE49-F238E27FC236}">
                  <a16:creationId xmlns:a16="http://schemas.microsoft.com/office/drawing/2014/main" id="{130AE8BE-CA10-4997-8612-CF3DC13C83B1}"/>
                </a:ext>
              </a:extLst>
            </p:cNvPr>
            <p:cNvSpPr/>
            <p:nvPr/>
          </p:nvSpPr>
          <p:spPr>
            <a:xfrm>
              <a:off x="-29497" y="-29497"/>
              <a:ext cx="9955162" cy="6902245"/>
            </a:xfrm>
            <a:custGeom>
              <a:avLst/>
              <a:gdLst>
                <a:gd name="connsiteX0" fmla="*/ 501445 w 9955162"/>
                <a:gd name="connsiteY0" fmla="*/ 6651523 h 6902245"/>
                <a:gd name="connsiteX1" fmla="*/ 4262284 w 9955162"/>
                <a:gd name="connsiteY1" fmla="*/ 5619136 h 6902245"/>
                <a:gd name="connsiteX2" fmla="*/ 4689987 w 9955162"/>
                <a:gd name="connsiteY2" fmla="*/ 103239 h 6902245"/>
                <a:gd name="connsiteX3" fmla="*/ 516194 w 9955162"/>
                <a:gd name="connsiteY3" fmla="*/ 693174 h 6902245"/>
                <a:gd name="connsiteX4" fmla="*/ 516194 w 9955162"/>
                <a:gd name="connsiteY4" fmla="*/ 6902245 h 6902245"/>
                <a:gd name="connsiteX5" fmla="*/ 0 w 9955162"/>
                <a:gd name="connsiteY5" fmla="*/ 6887497 h 6902245"/>
                <a:gd name="connsiteX6" fmla="*/ 44245 w 9955162"/>
                <a:gd name="connsiteY6" fmla="*/ 0 h 6902245"/>
                <a:gd name="connsiteX7" fmla="*/ 9940413 w 9955162"/>
                <a:gd name="connsiteY7" fmla="*/ 14749 h 6902245"/>
                <a:gd name="connsiteX8" fmla="*/ 9955162 w 9955162"/>
                <a:gd name="connsiteY8" fmla="*/ 6887497 h 6902245"/>
                <a:gd name="connsiteX9" fmla="*/ 501445 w 9955162"/>
                <a:gd name="connsiteY9" fmla="*/ 6887497 h 6902245"/>
                <a:gd name="connsiteX10" fmla="*/ 501445 w 9955162"/>
                <a:gd name="connsiteY10" fmla="*/ 6887497 h 69022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9955162" h="6902245">
                  <a:moveTo>
                    <a:pt x="501445" y="6651523"/>
                  </a:moveTo>
                  <a:lnTo>
                    <a:pt x="4262284" y="5619136"/>
                  </a:lnTo>
                  <a:lnTo>
                    <a:pt x="4689987" y="103239"/>
                  </a:lnTo>
                  <a:lnTo>
                    <a:pt x="516194" y="693174"/>
                  </a:lnTo>
                  <a:lnTo>
                    <a:pt x="516194" y="6902245"/>
                  </a:lnTo>
                  <a:lnTo>
                    <a:pt x="0" y="6887497"/>
                  </a:lnTo>
                  <a:lnTo>
                    <a:pt x="44245" y="0"/>
                  </a:lnTo>
                  <a:lnTo>
                    <a:pt x="9940413" y="14749"/>
                  </a:lnTo>
                  <a:cubicBezTo>
                    <a:pt x="9945329" y="2305665"/>
                    <a:pt x="9950246" y="4596581"/>
                    <a:pt x="9955162" y="6887497"/>
                  </a:cubicBezTo>
                  <a:lnTo>
                    <a:pt x="501445" y="6887497"/>
                  </a:lnTo>
                  <a:lnTo>
                    <a:pt x="501445" y="6887497"/>
                  </a:lnTo>
                </a:path>
              </a:pathLst>
            </a:custGeom>
            <a:blipFill dpi="0" rotWithShape="1">
              <a:blip r:embed="rId1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</p:spTree>
    <p:extLst>
      <p:ext uri="{BB962C8B-B14F-4D97-AF65-F5344CB8AC3E}">
        <p14:creationId xmlns:p14="http://schemas.microsoft.com/office/powerpoint/2010/main" val="179006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50000">
        <p14:shred/>
      </p:transition>
    </mc:Choice>
    <mc:Fallback xmlns="">
      <p:transition spd="slow" advTm="5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4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8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3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75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20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6500"/>
                            </p:stCondLst>
                            <p:childTnLst>
                              <p:par>
                                <p:cTn id="41" presetID="22" presetClass="entr" presetSubtype="4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7841FED4-B7F0-408E-8939-6F065C1CB599}"/>
              </a:ext>
            </a:extLst>
          </p:cNvPr>
          <p:cNvSpPr/>
          <p:nvPr/>
        </p:nvSpPr>
        <p:spPr>
          <a:xfrm>
            <a:off x="4702051" y="44693"/>
            <a:ext cx="4101662" cy="5591504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scene3d>
            <a:camera prst="perspectiveAbove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8FDF77D2-01BC-4959-85B3-84A996A6F6A5}"/>
              </a:ext>
            </a:extLst>
          </p:cNvPr>
          <p:cNvSpPr/>
          <p:nvPr/>
        </p:nvSpPr>
        <p:spPr>
          <a:xfrm>
            <a:off x="4702051" y="44693"/>
            <a:ext cx="4101662" cy="5591504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scene3d>
            <a:camera prst="perspectiveAbove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6412B92-E916-45BA-8341-3E79EBE779BB}"/>
              </a:ext>
            </a:extLst>
          </p:cNvPr>
          <p:cNvSpPr/>
          <p:nvPr/>
        </p:nvSpPr>
        <p:spPr>
          <a:xfrm>
            <a:off x="4702051" y="44693"/>
            <a:ext cx="4101662" cy="5591504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scene3d>
            <a:camera prst="perspectiveAbove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C80F731-409C-4F3A-A459-9C59AF827D09}"/>
              </a:ext>
            </a:extLst>
          </p:cNvPr>
          <p:cNvSpPr/>
          <p:nvPr/>
        </p:nvSpPr>
        <p:spPr>
          <a:xfrm>
            <a:off x="4702051" y="44693"/>
            <a:ext cx="4101662" cy="5591504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scene3d>
            <a:camera prst="perspectiveAbove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C65E66EB-A6A9-4F8E-A930-515D49319CDA}"/>
              </a:ext>
            </a:extLst>
          </p:cNvPr>
          <p:cNvSpPr/>
          <p:nvPr/>
        </p:nvSpPr>
        <p:spPr>
          <a:xfrm>
            <a:off x="4702051" y="44693"/>
            <a:ext cx="4101662" cy="5591504"/>
          </a:xfrm>
          <a:prstGeom prst="rect">
            <a:avLst/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scene3d>
            <a:camera prst="perspectiveAbove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AD80413-225F-40BF-8664-2721713CBA5E}"/>
              </a:ext>
            </a:extLst>
          </p:cNvPr>
          <p:cNvSpPr/>
          <p:nvPr/>
        </p:nvSpPr>
        <p:spPr>
          <a:xfrm>
            <a:off x="4702051" y="44693"/>
            <a:ext cx="4101662" cy="5591504"/>
          </a:xfrm>
          <a:prstGeom prst="rect">
            <a:avLst/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scene3d>
            <a:camera prst="perspectiveAbove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86809EDF-5064-46CE-9568-3146F4D42F50}"/>
              </a:ext>
            </a:extLst>
          </p:cNvPr>
          <p:cNvSpPr/>
          <p:nvPr/>
        </p:nvSpPr>
        <p:spPr>
          <a:xfrm>
            <a:off x="4702051" y="44693"/>
            <a:ext cx="4101662" cy="5591504"/>
          </a:xfrm>
          <a:prstGeom prst="rect">
            <a:avLst/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scene3d>
            <a:camera prst="perspectiveAbove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7A21373-153F-4FAD-8B72-3E67D66C8B65}"/>
              </a:ext>
            </a:extLst>
          </p:cNvPr>
          <p:cNvSpPr/>
          <p:nvPr/>
        </p:nvSpPr>
        <p:spPr>
          <a:xfrm>
            <a:off x="4702051" y="44693"/>
            <a:ext cx="4101662" cy="5591504"/>
          </a:xfrm>
          <a:prstGeom prst="rect">
            <a:avLst/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scene3d>
            <a:camera prst="perspectiveAbove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B75714DA-18D7-4BDC-BB83-F0BC8660667B}"/>
              </a:ext>
            </a:extLst>
          </p:cNvPr>
          <p:cNvSpPr/>
          <p:nvPr/>
        </p:nvSpPr>
        <p:spPr>
          <a:xfrm>
            <a:off x="4702051" y="44693"/>
            <a:ext cx="4101662" cy="5591504"/>
          </a:xfrm>
          <a:prstGeom prst="rect">
            <a:avLst/>
          </a:prstGeom>
          <a:blipFill dpi="0" rotWithShape="1"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scene3d>
            <a:camera prst="perspectiveAbove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F60C504-B7B5-483B-9E59-8C1C22C15105}"/>
              </a:ext>
            </a:extLst>
          </p:cNvPr>
          <p:cNvSpPr/>
          <p:nvPr/>
        </p:nvSpPr>
        <p:spPr>
          <a:xfrm>
            <a:off x="4702051" y="44693"/>
            <a:ext cx="4101662" cy="5591504"/>
          </a:xfrm>
          <a:prstGeom prst="rect">
            <a:avLst/>
          </a:prstGeom>
          <a:blipFill dpi="0" rotWithShape="1"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scene3d>
            <a:camera prst="perspectiveAbove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pSp>
        <p:nvGrpSpPr>
          <p:cNvPr id="17" name="Groupe 16">
            <a:extLst>
              <a:ext uri="{FF2B5EF4-FFF2-40B4-BE49-F238E27FC236}">
                <a16:creationId xmlns:a16="http://schemas.microsoft.com/office/drawing/2014/main" id="{7B2321BC-B8EC-435D-A385-A583E6A6F2E9}"/>
              </a:ext>
            </a:extLst>
          </p:cNvPr>
          <p:cNvGrpSpPr/>
          <p:nvPr/>
        </p:nvGrpSpPr>
        <p:grpSpPr>
          <a:xfrm>
            <a:off x="17585" y="-574158"/>
            <a:ext cx="9882553" cy="7432158"/>
            <a:chOff x="17585" y="-574158"/>
            <a:chExt cx="9882553" cy="7432158"/>
          </a:xfrm>
        </p:grpSpPr>
        <p:sp>
          <p:nvSpPr>
            <p:cNvPr id="3" name="Cadre 2">
              <a:extLst>
                <a:ext uri="{FF2B5EF4-FFF2-40B4-BE49-F238E27FC236}">
                  <a16:creationId xmlns:a16="http://schemas.microsoft.com/office/drawing/2014/main" id="{BF8A7A88-79AB-49E3-869C-E083D22BFCE5}"/>
                </a:ext>
              </a:extLst>
            </p:cNvPr>
            <p:cNvSpPr/>
            <p:nvPr/>
          </p:nvSpPr>
          <p:spPr>
            <a:xfrm>
              <a:off x="4231758" y="-574158"/>
              <a:ext cx="5209954" cy="7238727"/>
            </a:xfrm>
            <a:prstGeom prst="frame">
              <a:avLst>
                <a:gd name="adj1" fmla="val 10460"/>
              </a:avLst>
            </a:prstGeom>
            <a:gradFill flip="none" rotWithShape="1">
              <a:gsLst>
                <a:gs pos="30000">
                  <a:srgbClr val="996633"/>
                </a:gs>
                <a:gs pos="11000">
                  <a:srgbClr val="644300"/>
                </a:gs>
                <a:gs pos="76000">
                  <a:srgbClr val="CCCCFF"/>
                </a:gs>
                <a:gs pos="50000">
                  <a:schemeClr val="accent1">
                    <a:lumMod val="30000"/>
                    <a:lumOff val="70000"/>
                  </a:schemeClr>
                </a:gs>
              </a:gsLst>
              <a:lin ang="2700000" scaled="1"/>
              <a:tileRect/>
            </a:gradFill>
            <a:ln w="28575">
              <a:solidFill>
                <a:schemeClr val="tx1"/>
              </a:solidFill>
            </a:ln>
            <a:scene3d>
              <a:camera prst="perspectiveAbove"/>
              <a:lightRig rig="threePt" dir="t"/>
            </a:scene3d>
            <a:sp3d>
              <a:bevelT w="196850" h="298450" prst="convex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" name="Forme libre : forme 4">
              <a:extLst>
                <a:ext uri="{FF2B5EF4-FFF2-40B4-BE49-F238E27FC236}">
                  <a16:creationId xmlns:a16="http://schemas.microsoft.com/office/drawing/2014/main" id="{0504AE78-11CD-4314-91A9-EF86B53759A6}"/>
                </a:ext>
              </a:extLst>
            </p:cNvPr>
            <p:cNvSpPr/>
            <p:nvPr/>
          </p:nvSpPr>
          <p:spPr>
            <a:xfrm>
              <a:off x="17585" y="0"/>
              <a:ext cx="9882553" cy="6858000"/>
            </a:xfrm>
            <a:custGeom>
              <a:avLst/>
              <a:gdLst>
                <a:gd name="connsiteX0" fmla="*/ 9513277 w 9882553"/>
                <a:gd name="connsiteY0" fmla="*/ 5697415 h 6858000"/>
                <a:gd name="connsiteX1" fmla="*/ 9513277 w 9882553"/>
                <a:gd name="connsiteY1" fmla="*/ 5750169 h 6858000"/>
                <a:gd name="connsiteX2" fmla="*/ 9196753 w 9882553"/>
                <a:gd name="connsiteY2" fmla="*/ 5574323 h 6858000"/>
                <a:gd name="connsiteX3" fmla="*/ 6365630 w 9882553"/>
                <a:gd name="connsiteY3" fmla="*/ 5609492 h 6858000"/>
                <a:gd name="connsiteX4" fmla="*/ 5873261 w 9882553"/>
                <a:gd name="connsiteY4" fmla="*/ 5767754 h 6858000"/>
                <a:gd name="connsiteX5" fmla="*/ 4079630 w 9882553"/>
                <a:gd name="connsiteY5" fmla="*/ 5539154 h 6858000"/>
                <a:gd name="connsiteX6" fmla="*/ 4466492 w 9882553"/>
                <a:gd name="connsiteY6" fmla="*/ 17585 h 6858000"/>
                <a:gd name="connsiteX7" fmla="*/ 9126415 w 9882553"/>
                <a:gd name="connsiteY7" fmla="*/ 17585 h 6858000"/>
                <a:gd name="connsiteX8" fmla="*/ 9601200 w 9882553"/>
                <a:gd name="connsiteY8" fmla="*/ 6858000 h 6858000"/>
                <a:gd name="connsiteX9" fmla="*/ 0 w 9882553"/>
                <a:gd name="connsiteY9" fmla="*/ 6840415 h 6858000"/>
                <a:gd name="connsiteX10" fmla="*/ 0 w 9882553"/>
                <a:gd name="connsiteY10" fmla="*/ 0 h 6858000"/>
                <a:gd name="connsiteX11" fmla="*/ 9864969 w 9882553"/>
                <a:gd name="connsiteY11" fmla="*/ 0 h 6858000"/>
                <a:gd name="connsiteX12" fmla="*/ 9882553 w 9882553"/>
                <a:gd name="connsiteY12" fmla="*/ 6858000 h 6858000"/>
                <a:gd name="connsiteX13" fmla="*/ 9583615 w 9882553"/>
                <a:gd name="connsiteY13" fmla="*/ 6858000 h 6858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9882553" h="6858000">
                  <a:moveTo>
                    <a:pt x="9513277" y="5697415"/>
                  </a:moveTo>
                  <a:lnTo>
                    <a:pt x="9513277" y="5750169"/>
                  </a:lnTo>
                  <a:lnTo>
                    <a:pt x="9196753" y="5574323"/>
                  </a:lnTo>
                  <a:lnTo>
                    <a:pt x="6365630" y="5609492"/>
                  </a:lnTo>
                  <a:lnTo>
                    <a:pt x="5873261" y="5767754"/>
                  </a:lnTo>
                  <a:lnTo>
                    <a:pt x="4079630" y="5539154"/>
                  </a:lnTo>
                  <a:lnTo>
                    <a:pt x="4466492" y="17585"/>
                  </a:lnTo>
                  <a:lnTo>
                    <a:pt x="9126415" y="17585"/>
                  </a:lnTo>
                  <a:lnTo>
                    <a:pt x="9601200" y="6858000"/>
                  </a:lnTo>
                  <a:lnTo>
                    <a:pt x="0" y="6840415"/>
                  </a:lnTo>
                  <a:lnTo>
                    <a:pt x="0" y="0"/>
                  </a:lnTo>
                  <a:lnTo>
                    <a:pt x="9864969" y="0"/>
                  </a:lnTo>
                  <a:cubicBezTo>
                    <a:pt x="9870830" y="2286000"/>
                    <a:pt x="9876692" y="4572000"/>
                    <a:pt x="9882553" y="6858000"/>
                  </a:cubicBezTo>
                  <a:lnTo>
                    <a:pt x="9583615" y="6858000"/>
                  </a:lnTo>
                </a:path>
              </a:pathLst>
            </a:custGeom>
            <a:blipFill dpi="0" rotWithShape="1"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</p:spTree>
    <p:extLst>
      <p:ext uri="{BB962C8B-B14F-4D97-AF65-F5344CB8AC3E}">
        <p14:creationId xmlns:p14="http://schemas.microsoft.com/office/powerpoint/2010/main" val="23958802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50000">
        <p15:prstTrans prst="airplane"/>
      </p:transition>
    </mc:Choice>
    <mc:Fallback xmlns="">
      <p:transition spd="slow" advTm="5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00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000"/>
                            </p:stCondLst>
                            <p:childTnLst>
                              <p:par>
                                <p:cTn id="13" presetID="21" presetClass="entr" presetSubtype="1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8000"/>
                            </p:stCondLst>
                            <p:childTnLst>
                              <p:par>
                                <p:cTn id="17" presetID="21" presetClass="entr" presetSubtype="1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4000"/>
                            </p:stCondLst>
                            <p:childTnLst>
                              <p:par>
                                <p:cTn id="21" presetID="21" presetClass="entr" presetSubtype="1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0"/>
                            </p:stCondLst>
                            <p:childTnLst>
                              <p:par>
                                <p:cTn id="25" presetID="21" presetClass="entr" presetSubtype="1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6000"/>
                            </p:stCondLst>
                            <p:childTnLst>
                              <p:par>
                                <p:cTn id="29" presetID="21" presetClass="entr" presetSubtype="1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2000"/>
                            </p:stCondLst>
                            <p:childTnLst>
                              <p:par>
                                <p:cTn id="33" presetID="21" presetClass="entr" presetSubtype="1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8000"/>
                            </p:stCondLst>
                            <p:childTnLst>
                              <p:par>
                                <p:cTn id="37" presetID="21" presetClass="entr" presetSubtype="1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8" grpId="0" animBg="1"/>
      <p:bldP spid="9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AE86D871-CFC7-45EC-8F5C-674A2C264807}"/>
              </a:ext>
            </a:extLst>
          </p:cNvPr>
          <p:cNvSpPr/>
          <p:nvPr/>
        </p:nvSpPr>
        <p:spPr>
          <a:xfrm>
            <a:off x="889588" y="584782"/>
            <a:ext cx="3934047" cy="5023885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94783E52-0520-4E7A-9E2D-FAB3EEDD213A}"/>
              </a:ext>
            </a:extLst>
          </p:cNvPr>
          <p:cNvSpPr/>
          <p:nvPr/>
        </p:nvSpPr>
        <p:spPr>
          <a:xfrm>
            <a:off x="896167" y="584782"/>
            <a:ext cx="3934047" cy="5023885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546CC15A-3355-4CD6-9826-88258C46637D}"/>
              </a:ext>
            </a:extLst>
          </p:cNvPr>
          <p:cNvSpPr/>
          <p:nvPr/>
        </p:nvSpPr>
        <p:spPr>
          <a:xfrm>
            <a:off x="909325" y="584818"/>
            <a:ext cx="3934047" cy="5023885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68135EBD-8937-4455-A123-56D8BE580A85}"/>
              </a:ext>
            </a:extLst>
          </p:cNvPr>
          <p:cNvSpPr/>
          <p:nvPr/>
        </p:nvSpPr>
        <p:spPr>
          <a:xfrm>
            <a:off x="889588" y="584818"/>
            <a:ext cx="3934047" cy="5023885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64BC1AC5-FE3C-4A07-9A13-FAD69EDF1DD9}"/>
              </a:ext>
            </a:extLst>
          </p:cNvPr>
          <p:cNvSpPr/>
          <p:nvPr/>
        </p:nvSpPr>
        <p:spPr>
          <a:xfrm>
            <a:off x="908113" y="584831"/>
            <a:ext cx="3985438" cy="5023884"/>
          </a:xfrm>
          <a:prstGeom prst="rect">
            <a:avLst/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EBB561E2-25FC-42D8-A26E-CE8D2F6F0A65}"/>
              </a:ext>
            </a:extLst>
          </p:cNvPr>
          <p:cNvSpPr/>
          <p:nvPr/>
        </p:nvSpPr>
        <p:spPr>
          <a:xfrm>
            <a:off x="927230" y="584830"/>
            <a:ext cx="3934047" cy="5023885"/>
          </a:xfrm>
          <a:prstGeom prst="rect">
            <a:avLst/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571E5E10-17BE-438D-A87B-F9870FA66C66}"/>
              </a:ext>
            </a:extLst>
          </p:cNvPr>
          <p:cNvSpPr/>
          <p:nvPr/>
        </p:nvSpPr>
        <p:spPr>
          <a:xfrm>
            <a:off x="933809" y="584830"/>
            <a:ext cx="3934047" cy="5023885"/>
          </a:xfrm>
          <a:prstGeom prst="rect">
            <a:avLst/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47F9C192-B70B-475C-88D7-0B9756E1BFAC}"/>
              </a:ext>
            </a:extLst>
          </p:cNvPr>
          <p:cNvSpPr/>
          <p:nvPr/>
        </p:nvSpPr>
        <p:spPr>
          <a:xfrm>
            <a:off x="940388" y="584842"/>
            <a:ext cx="3934047" cy="5023885"/>
          </a:xfrm>
          <a:prstGeom prst="rect">
            <a:avLst/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51D53F87-BB46-46B9-8B27-9130AA10DA55}"/>
              </a:ext>
            </a:extLst>
          </p:cNvPr>
          <p:cNvSpPr/>
          <p:nvPr/>
        </p:nvSpPr>
        <p:spPr>
          <a:xfrm>
            <a:off x="896167" y="584842"/>
            <a:ext cx="3934047" cy="5023885"/>
          </a:xfrm>
          <a:prstGeom prst="rect">
            <a:avLst/>
          </a:prstGeom>
          <a:blipFill dpi="0" rotWithShape="1"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pSp>
        <p:nvGrpSpPr>
          <p:cNvPr id="24" name="Groupe 23">
            <a:extLst>
              <a:ext uri="{FF2B5EF4-FFF2-40B4-BE49-F238E27FC236}">
                <a16:creationId xmlns:a16="http://schemas.microsoft.com/office/drawing/2014/main" id="{DB51D327-11ED-4B85-B5D5-8A886C9A3C86}"/>
              </a:ext>
            </a:extLst>
          </p:cNvPr>
          <p:cNvGrpSpPr/>
          <p:nvPr/>
        </p:nvGrpSpPr>
        <p:grpSpPr>
          <a:xfrm>
            <a:off x="17721" y="0"/>
            <a:ext cx="9888279" cy="6953693"/>
            <a:chOff x="17721" y="-47847"/>
            <a:chExt cx="9888279" cy="6953693"/>
          </a:xfrm>
        </p:grpSpPr>
        <p:sp>
          <p:nvSpPr>
            <p:cNvPr id="25" name="Cadre 24">
              <a:extLst>
                <a:ext uri="{FF2B5EF4-FFF2-40B4-BE49-F238E27FC236}">
                  <a16:creationId xmlns:a16="http://schemas.microsoft.com/office/drawing/2014/main" id="{9EC9770B-6223-4663-9C23-AA4F1C174A0B}"/>
                </a:ext>
              </a:extLst>
            </p:cNvPr>
            <p:cNvSpPr/>
            <p:nvPr/>
          </p:nvSpPr>
          <p:spPr>
            <a:xfrm>
              <a:off x="443022" y="85060"/>
              <a:ext cx="4827181" cy="6251944"/>
            </a:xfrm>
            <a:prstGeom prst="frame">
              <a:avLst/>
            </a:prstGeom>
            <a:gradFill flip="none" rotWithShape="1">
              <a:gsLst>
                <a:gs pos="18000">
                  <a:srgbClr val="00B0F0"/>
                </a:gs>
                <a:gs pos="37000">
                  <a:schemeClr val="bg1"/>
                </a:gs>
                <a:gs pos="52000">
                  <a:schemeClr val="accent1">
                    <a:lumMod val="60000"/>
                    <a:lumOff val="40000"/>
                  </a:schemeClr>
                </a:gs>
                <a:gs pos="99000">
                  <a:schemeClr val="accent6">
                    <a:lumMod val="75000"/>
                  </a:schemeClr>
                </a:gs>
                <a:gs pos="62000">
                  <a:srgbClr val="48AD96"/>
                </a:gs>
                <a:gs pos="72000">
                  <a:srgbClr val="00B050">
                    <a:alpha val="83000"/>
                  </a:srgbClr>
                </a:gs>
              </a:gsLst>
              <a:lin ang="5400000" scaled="1"/>
              <a:tileRect/>
            </a:gradFill>
            <a:ln>
              <a:noFill/>
            </a:ln>
            <a:scene3d>
              <a:camera prst="perspectiveBelow"/>
              <a:lightRig rig="threePt" dir="t"/>
            </a:scene3d>
            <a:sp3d>
              <a:bevelT w="254000" h="203200" prst="angle"/>
              <a:bevelB w="146050" h="27305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>
                <a:solidFill>
                  <a:schemeClr val="tx1"/>
                </a:solidFill>
              </a:endParaRPr>
            </a:p>
          </p:txBody>
        </p:sp>
        <p:sp>
          <p:nvSpPr>
            <p:cNvPr id="26" name="Forme libre : forme 25">
              <a:extLst>
                <a:ext uri="{FF2B5EF4-FFF2-40B4-BE49-F238E27FC236}">
                  <a16:creationId xmlns:a16="http://schemas.microsoft.com/office/drawing/2014/main" id="{E326B2E9-A6FB-4A32-A1C6-6F4404517999}"/>
                </a:ext>
              </a:extLst>
            </p:cNvPr>
            <p:cNvSpPr/>
            <p:nvPr/>
          </p:nvSpPr>
          <p:spPr>
            <a:xfrm>
              <a:off x="17721" y="-47847"/>
              <a:ext cx="9888279" cy="6953693"/>
            </a:xfrm>
            <a:custGeom>
              <a:avLst/>
              <a:gdLst>
                <a:gd name="connsiteX0" fmla="*/ 5380075 w 9888279"/>
                <a:gd name="connsiteY0" fmla="*/ 42530 h 6953693"/>
                <a:gd name="connsiteX1" fmla="*/ 5039833 w 9888279"/>
                <a:gd name="connsiteY1" fmla="*/ 5592725 h 6953693"/>
                <a:gd name="connsiteX2" fmla="*/ 659219 w 9888279"/>
                <a:gd name="connsiteY2" fmla="*/ 5422604 h 6953693"/>
                <a:gd name="connsiteX3" fmla="*/ 276447 w 9888279"/>
                <a:gd name="connsiteY3" fmla="*/ 21265 h 6953693"/>
                <a:gd name="connsiteX4" fmla="*/ 9888279 w 9888279"/>
                <a:gd name="connsiteY4" fmla="*/ 21265 h 6953693"/>
                <a:gd name="connsiteX5" fmla="*/ 9867014 w 9888279"/>
                <a:gd name="connsiteY5" fmla="*/ 6953693 h 6953693"/>
                <a:gd name="connsiteX6" fmla="*/ 21265 w 9888279"/>
                <a:gd name="connsiteY6" fmla="*/ 6932428 h 6953693"/>
                <a:gd name="connsiteX7" fmla="*/ 0 w 9888279"/>
                <a:gd name="connsiteY7" fmla="*/ 0 h 6953693"/>
                <a:gd name="connsiteX8" fmla="*/ 276447 w 9888279"/>
                <a:gd name="connsiteY8" fmla="*/ 42530 h 69536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888279" h="6953693">
                  <a:moveTo>
                    <a:pt x="5380075" y="42530"/>
                  </a:moveTo>
                  <a:lnTo>
                    <a:pt x="5039833" y="5592725"/>
                  </a:lnTo>
                  <a:lnTo>
                    <a:pt x="659219" y="5422604"/>
                  </a:lnTo>
                  <a:lnTo>
                    <a:pt x="276447" y="21265"/>
                  </a:lnTo>
                  <a:lnTo>
                    <a:pt x="9888279" y="21265"/>
                  </a:lnTo>
                  <a:cubicBezTo>
                    <a:pt x="9881191" y="2332074"/>
                    <a:pt x="9874102" y="4642884"/>
                    <a:pt x="9867014" y="6953693"/>
                  </a:cubicBezTo>
                  <a:lnTo>
                    <a:pt x="21265" y="6932428"/>
                  </a:lnTo>
                  <a:cubicBezTo>
                    <a:pt x="14177" y="4621619"/>
                    <a:pt x="7088" y="2310809"/>
                    <a:pt x="0" y="0"/>
                  </a:cubicBezTo>
                  <a:lnTo>
                    <a:pt x="276447" y="42530"/>
                  </a:lnTo>
                </a:path>
              </a:pathLst>
            </a:custGeom>
            <a:blipFill dpi="0" rotWithShape="1"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</p:spTree>
    <p:extLst>
      <p:ext uri="{BB962C8B-B14F-4D97-AF65-F5344CB8AC3E}">
        <p14:creationId xmlns:p14="http://schemas.microsoft.com/office/powerpoint/2010/main" val="4244500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0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2000"/>
                            </p:stCondLst>
                            <p:childTnLst>
                              <p:par>
                                <p:cTn id="13" presetID="6" presetClass="entr" presetSubtype="16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8000"/>
                            </p:stCondLst>
                            <p:childTnLst>
                              <p:par>
                                <p:cTn id="17" presetID="6" presetClass="entr" presetSubtype="16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4000"/>
                            </p:stCondLst>
                            <p:childTnLst>
                              <p:par>
                                <p:cTn id="21" presetID="6" presetClass="entr" presetSubtype="16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0"/>
                            </p:stCondLst>
                            <p:childTnLst>
                              <p:par>
                                <p:cTn id="25" presetID="6" presetClass="entr" presetSubtype="16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6000"/>
                            </p:stCondLst>
                            <p:childTnLst>
                              <p:par>
                                <p:cTn id="29" presetID="6" presetClass="entr" presetSubtype="16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2000"/>
                            </p:stCondLst>
                            <p:childTnLst>
                              <p:par>
                                <p:cTn id="33" presetID="6" presetClass="entr" presetSubtype="16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20" grpId="0" animBg="1"/>
      <p:bldP spid="21" grpId="0" animBg="1"/>
      <p:bldP spid="2" grpId="0" animBg="1"/>
      <p:bldP spid="16" grpId="0" animBg="1"/>
      <p:bldP spid="17" grpId="0" animBg="1"/>
      <p:bldP spid="18" grpId="0" animBg="1"/>
      <p:bldP spid="1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e 1">
            <a:extLst>
              <a:ext uri="{FF2B5EF4-FFF2-40B4-BE49-F238E27FC236}">
                <a16:creationId xmlns:a16="http://schemas.microsoft.com/office/drawing/2014/main" id="{F1EE3134-B909-48AE-BB06-92369EC3B3D8}"/>
              </a:ext>
            </a:extLst>
          </p:cNvPr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3" name="Picture 7" descr="ScreenShot102">
              <a:extLst>
                <a:ext uri="{FF2B5EF4-FFF2-40B4-BE49-F238E27FC236}">
                  <a16:creationId xmlns:a16="http://schemas.microsoft.com/office/drawing/2014/main" id="{179368C1-0410-402E-A5FB-55804628690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" name="Picture 9" descr="ligneetoile">
              <a:extLst>
                <a:ext uri="{FF2B5EF4-FFF2-40B4-BE49-F238E27FC236}">
                  <a16:creationId xmlns:a16="http://schemas.microsoft.com/office/drawing/2014/main" id="{547287A0-1282-495A-8075-7D0FAB73714A}"/>
                </a:ext>
              </a:extLst>
            </p:cNvPr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124075" y="5157788"/>
              <a:ext cx="4902200" cy="2159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" name="Rectangle 14">
              <a:extLst>
                <a:ext uri="{FF2B5EF4-FFF2-40B4-BE49-F238E27FC236}">
                  <a16:creationId xmlns:a16="http://schemas.microsoft.com/office/drawing/2014/main" id="{D9ECFDC0-8A1C-43EC-901C-17C73723E01D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5400000" flipH="1">
              <a:off x="4514056" y="-4469606"/>
              <a:ext cx="115888" cy="91440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lIns="102306" tIns="51156" rIns="102306" bIns="51156" anchor="ctr"/>
            <a:lstStyle/>
            <a:p>
              <a:pPr defTabSz="1023938"/>
              <a:endParaRPr lang="fr-FR" sz="2000">
                <a:latin typeface="Calibri" pitchFamily="34" charset="0"/>
              </a:endParaRPr>
            </a:p>
          </p:txBody>
        </p:sp>
        <p:sp>
          <p:nvSpPr>
            <p:cNvPr id="6" name="Rectangle 16">
              <a:extLst>
                <a:ext uri="{FF2B5EF4-FFF2-40B4-BE49-F238E27FC236}">
                  <a16:creationId xmlns:a16="http://schemas.microsoft.com/office/drawing/2014/main" id="{07DDC83A-3642-4B2C-AFEA-444E47B9F1FF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5400000" flipH="1">
              <a:off x="4514056" y="2183607"/>
              <a:ext cx="115887" cy="91440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lIns="102306" tIns="51156" rIns="102306" bIns="51156" anchor="ctr"/>
            <a:lstStyle/>
            <a:p>
              <a:pPr defTabSz="1023938"/>
              <a:endParaRPr lang="fr-FR" sz="2000">
                <a:latin typeface="Calibri" pitchFamily="34" charset="0"/>
              </a:endParaRPr>
            </a:p>
          </p:txBody>
        </p:sp>
        <p:pic>
          <p:nvPicPr>
            <p:cNvPr id="7" name="Image 6" descr="BanHautpageindexminippsmania.jpg">
              <a:hlinkClick r:id="rId4"/>
              <a:extLst>
                <a:ext uri="{FF2B5EF4-FFF2-40B4-BE49-F238E27FC236}">
                  <a16:creationId xmlns:a16="http://schemas.microsoft.com/office/drawing/2014/main" id="{0625630D-F597-423D-82EE-5E3A4D2C5696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lum contrast="18000"/>
            </a:blip>
            <a:srcRect/>
            <a:stretch>
              <a:fillRect/>
            </a:stretch>
          </p:blipFill>
          <p:spPr bwMode="auto">
            <a:xfrm>
              <a:off x="3419475" y="741363"/>
              <a:ext cx="2378075" cy="625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" name="Image 7" descr="BanHautpageindex.jpg">
              <a:hlinkClick r:id="rId4"/>
              <a:extLst>
                <a:ext uri="{FF2B5EF4-FFF2-40B4-BE49-F238E27FC236}">
                  <a16:creationId xmlns:a16="http://schemas.microsoft.com/office/drawing/2014/main" id="{46CDB56D-0896-480F-AC75-463331EB2077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lum contrast="42000"/>
            </a:blip>
            <a:srcRect/>
            <a:stretch>
              <a:fillRect/>
            </a:stretch>
          </p:blipFill>
          <p:spPr bwMode="auto">
            <a:xfrm>
              <a:off x="2087563" y="3959225"/>
              <a:ext cx="5032375" cy="5302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5EE49ECF-4B7F-411B-B5C8-6E330F95055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20900" y="4506913"/>
              <a:ext cx="4902200" cy="649287"/>
            </a:xfrm>
            <a:prstGeom prst="rect">
              <a:avLst/>
            </a:prstGeom>
            <a:gradFill rotWithShape="1">
              <a:gsLst>
                <a:gs pos="0">
                  <a:schemeClr val="accent1"/>
                </a:gs>
                <a:gs pos="50000">
                  <a:schemeClr val="accent1">
                    <a:gamma/>
                    <a:tint val="0"/>
                    <a:invGamma/>
                  </a:schemeClr>
                </a:gs>
                <a:gs pos="100000">
                  <a:schemeClr val="accent1"/>
                </a:gs>
              </a:gsLst>
              <a:lin ang="5400000" scaled="1"/>
            </a:gradFill>
            <a:ln w="76200">
              <a:solidFill>
                <a:srgbClr val="66CCFF"/>
              </a:solidFill>
              <a:miter lim="800000"/>
              <a:headEnd/>
              <a:tailEnd/>
            </a:ln>
          </p:spPr>
          <p:txBody>
            <a:bodyPr lIns="102306" tIns="0" rIns="102306" bIns="0"/>
            <a:lstStyle/>
            <a:p>
              <a:pPr algn="ctr" defTabSz="1023938">
                <a:defRPr/>
              </a:pPr>
              <a:r>
                <a:rPr lang="fr-CA" sz="3000">
                  <a:solidFill>
                    <a:srgbClr val="FF0066"/>
                  </a:solidFill>
                  <a:latin typeface="Calibri" pitchFamily="34" charset="0"/>
                </a:rPr>
                <a:t> </a:t>
              </a:r>
              <a:r>
                <a:rPr lang="fr-CA" sz="3300" b="1">
                  <a:solidFill>
                    <a:srgbClr val="66CCFF"/>
                  </a:solidFill>
                  <a:latin typeface="Arial Rounded MT Bold" pitchFamily="34" charset="0"/>
                  <a:hlinkClick r:id="rId7"/>
                </a:rPr>
                <a:t>http://ppsmania.fr</a:t>
              </a:r>
              <a:endParaRPr lang="fr-CA" sz="900">
                <a:solidFill>
                  <a:srgbClr val="66CCFF"/>
                </a:solidFill>
                <a:latin typeface="Arial Rounded MT Bold" pitchFamily="34" charset="0"/>
              </a:endParaRPr>
            </a:p>
          </p:txBody>
        </p:sp>
        <p:sp>
          <p:nvSpPr>
            <p:cNvPr id="10" name="Text Box 10">
              <a:extLst>
                <a:ext uri="{FF2B5EF4-FFF2-40B4-BE49-F238E27FC236}">
                  <a16:creationId xmlns:a16="http://schemas.microsoft.com/office/drawing/2014/main" id="{F0AFE313-2D22-44F2-8E94-23BF618925B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0" y="6116638"/>
              <a:ext cx="9144000" cy="485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102306" tIns="51156" rIns="102306" bIns="51156">
              <a:spAutoFit/>
            </a:bodyPr>
            <a:lstStyle/>
            <a:p>
              <a:pPr algn="ctr" defTabSz="1023938">
                <a:spcBef>
                  <a:spcPct val="50000"/>
                </a:spcBef>
                <a:defRPr/>
              </a:pPr>
              <a:r>
                <a:rPr lang="fr-FR" sz="2200" b="1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Clic gauche pour arrêter</a:t>
              </a:r>
            </a:p>
          </p:txBody>
        </p:sp>
        <p:sp>
          <p:nvSpPr>
            <p:cNvPr id="11" name="Text Box 11">
              <a:extLst>
                <a:ext uri="{FF2B5EF4-FFF2-40B4-BE49-F238E27FC236}">
                  <a16:creationId xmlns:a16="http://schemas.microsoft.com/office/drawing/2014/main" id="{966E8DB1-14C3-4A37-9D1E-D0B52AB3B28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0" y="182563"/>
              <a:ext cx="9144000" cy="381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102306" tIns="0" rIns="102306" bIns="0">
              <a:spAutoFit/>
            </a:bodyPr>
            <a:lstStyle/>
            <a:p>
              <a:pPr algn="ctr" defTabSz="1023938">
                <a:spcBef>
                  <a:spcPct val="50000"/>
                </a:spcBef>
                <a:defRPr/>
              </a:pPr>
              <a:r>
                <a:rPr lang="fr-FR" sz="2100" b="1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Je fais partie des 200 créateurs de PPSMANIA, tous bénévoles</a:t>
              </a:r>
              <a:r>
                <a:rPr lang="fr-FR" sz="2500" b="1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174027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>
        <p14:ferris dir="l"/>
      </p:transition>
    </mc:Choice>
    <mc:Fallback xmlns="">
      <p:transition spd="slow" advTm="40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400</TotalTime>
  <Words>29</Words>
  <Application>Microsoft Office PowerPoint</Application>
  <PresentationFormat>Format A4 (210 x 297 mm)</PresentationFormat>
  <Paragraphs>5</Paragraphs>
  <Slides>6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6</vt:i4>
      </vt:variant>
    </vt:vector>
  </HeadingPairs>
  <TitlesOfParts>
    <vt:vector size="11" baseType="lpstr">
      <vt:lpstr>Arial</vt:lpstr>
      <vt:lpstr>Arial Rounded MT Bold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33647896083</dc:creator>
  <cp:lastModifiedBy>33647896083</cp:lastModifiedBy>
  <cp:revision>37</cp:revision>
  <dcterms:created xsi:type="dcterms:W3CDTF">2020-12-09T15:56:03Z</dcterms:created>
  <dcterms:modified xsi:type="dcterms:W3CDTF">2020-12-10T17:04:43Z</dcterms:modified>
</cp:coreProperties>
</file>