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7" r:id="rId3"/>
    <p:sldId id="260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81B90-619C-4017-ADB5-8C5026312D05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2E42D-011F-4571-8584-FD1832573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81B90-619C-4017-ADB5-8C5026312D05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2E42D-011F-4571-8584-FD1832573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81B90-619C-4017-ADB5-8C5026312D05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2E42D-011F-4571-8584-FD1832573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81B90-619C-4017-ADB5-8C5026312D05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2E42D-011F-4571-8584-FD1832573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81B90-619C-4017-ADB5-8C5026312D05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2E42D-011F-4571-8584-FD1832573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81B90-619C-4017-ADB5-8C5026312D05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2E42D-011F-4571-8584-FD1832573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81B90-619C-4017-ADB5-8C5026312D05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2E42D-011F-4571-8584-FD1832573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81B90-619C-4017-ADB5-8C5026312D05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2E42D-011F-4571-8584-FD1832573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81B90-619C-4017-ADB5-8C5026312D05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2E42D-011F-4571-8584-FD1832573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81B90-619C-4017-ADB5-8C5026312D05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2E42D-011F-4571-8584-FD1832573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81B90-619C-4017-ADB5-8C5026312D05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2E42D-011F-4571-8584-FD1832573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F81B90-619C-4017-ADB5-8C5026312D05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12E42D-011F-4571-8584-FD1832573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png"/><Relationship Id="rId5" Type="http://schemas.openxmlformats.org/officeDocument/2006/relationships/image" Target="../media/image6.jpeg"/><Relationship Id="rId15" Type="http://schemas.openxmlformats.org/officeDocument/2006/relationships/image" Target="../media/image16.pn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12" Type="http://schemas.openxmlformats.org/officeDocument/2006/relationships/image" Target="../media/image27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11" Type="http://schemas.openxmlformats.org/officeDocument/2006/relationships/image" Target="../media/image26.jpeg"/><Relationship Id="rId5" Type="http://schemas.openxmlformats.org/officeDocument/2006/relationships/image" Target="../media/image20.jpeg"/><Relationship Id="rId10" Type="http://schemas.openxmlformats.org/officeDocument/2006/relationships/image" Target="../media/image25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13" Type="http://schemas.openxmlformats.org/officeDocument/2006/relationships/image" Target="../media/image39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12" Type="http://schemas.openxmlformats.org/officeDocument/2006/relationships/image" Target="../media/image38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11" Type="http://schemas.openxmlformats.org/officeDocument/2006/relationships/image" Target="../media/image37.jpeg"/><Relationship Id="rId5" Type="http://schemas.openxmlformats.org/officeDocument/2006/relationships/image" Target="../media/image31.jpeg"/><Relationship Id="rId10" Type="http://schemas.openxmlformats.org/officeDocument/2006/relationships/image" Target="../media/image36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Relationship Id="rId14" Type="http://schemas.openxmlformats.org/officeDocument/2006/relationships/image" Target="../media/image4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13" Type="http://schemas.openxmlformats.org/officeDocument/2006/relationships/image" Target="../media/image52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12" Type="http://schemas.openxmlformats.org/officeDocument/2006/relationships/image" Target="../media/image51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11" Type="http://schemas.openxmlformats.org/officeDocument/2006/relationships/image" Target="../media/image50.jpeg"/><Relationship Id="rId5" Type="http://schemas.openxmlformats.org/officeDocument/2006/relationships/image" Target="../media/image44.jpeg"/><Relationship Id="rId15" Type="http://schemas.openxmlformats.org/officeDocument/2006/relationships/image" Target="../media/image54.png"/><Relationship Id="rId10" Type="http://schemas.openxmlformats.org/officeDocument/2006/relationships/image" Target="../media/image49.jpeg"/><Relationship Id="rId4" Type="http://schemas.openxmlformats.org/officeDocument/2006/relationships/image" Target="../media/image43.jpeg"/><Relationship Id="rId9" Type="http://schemas.openxmlformats.org/officeDocument/2006/relationships/image" Target="../media/image48.jpeg"/><Relationship Id="rId14" Type="http://schemas.openxmlformats.org/officeDocument/2006/relationships/image" Target="../media/image5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Image 26" descr="Image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91" y="0"/>
            <a:ext cx="9107618" cy="6858000"/>
          </a:xfrm>
          <a:prstGeom prst="rect">
            <a:avLst/>
          </a:prstGeom>
        </p:spPr>
      </p:pic>
      <p:sp>
        <p:nvSpPr>
          <p:cNvPr id="28" name="Rectangle avec flèche vers le bas 27"/>
          <p:cNvSpPr/>
          <p:nvPr/>
        </p:nvSpPr>
        <p:spPr>
          <a:xfrm>
            <a:off x="4929190" y="5000636"/>
            <a:ext cx="2643206" cy="1857364"/>
          </a:xfrm>
          <a:prstGeom prst="downArrowCallout">
            <a:avLst>
              <a:gd name="adj1" fmla="val 1680"/>
              <a:gd name="adj2" fmla="val 1680"/>
              <a:gd name="adj3" fmla="val 25000"/>
              <a:gd name="adj4" fmla="val 6497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solidFill>
                  <a:srgbClr val="0070C0"/>
                </a:solidFill>
                <a:latin typeface="Bernard MT Condensed" pitchFamily="18" charset="0"/>
              </a:rPr>
              <a:t>ELANCOURT</a:t>
            </a:r>
          </a:p>
        </p:txBody>
      </p:sp>
    </p:spTree>
  </p:cSld>
  <p:clrMapOvr>
    <a:masterClrMapping/>
  </p:clrMapOvr>
  <p:transition advTm="6000">
    <p:sndAc>
      <p:stSnd>
        <p:snd r:embed="rId2" name="16 peut-être toi,peut-être....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Splendid_China_miniature_park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857232"/>
            <a:ext cx="7358114" cy="5214974"/>
          </a:xfrm>
          <a:prstGeom prst="rect">
            <a:avLst/>
          </a:prstGeom>
        </p:spPr>
      </p:pic>
      <p:pic>
        <p:nvPicPr>
          <p:cNvPr id="8" name="Image 7" descr="y1pEXlyObOBXQqOuxHpIW8KLsAbS1IfejPrb80-PBZ1G-Gn-Vem_ZvIn_MVgewTXFXACKULoTpXD9-6be2R1mATyg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662" y="857232"/>
            <a:ext cx="7418301" cy="5214974"/>
          </a:xfrm>
          <a:prstGeom prst="rect">
            <a:avLst/>
          </a:prstGeom>
        </p:spPr>
      </p:pic>
      <p:pic>
        <p:nvPicPr>
          <p:cNvPr id="9" name="Image 8" descr="theatre_Orang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8661" y="785794"/>
            <a:ext cx="7358115" cy="5357850"/>
          </a:xfrm>
          <a:prstGeom prst="rect">
            <a:avLst/>
          </a:prstGeom>
        </p:spPr>
      </p:pic>
      <p:pic>
        <p:nvPicPr>
          <p:cNvPr id="10" name="Image 9" descr="Minimundus_miniature_park_Carinthia_Austria_3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100" y="928669"/>
            <a:ext cx="7215238" cy="5145679"/>
          </a:xfrm>
          <a:prstGeom prst="rect">
            <a:avLst/>
          </a:prstGeom>
        </p:spPr>
      </p:pic>
      <p:pic>
        <p:nvPicPr>
          <p:cNvPr id="11" name="Image 10" descr="Notre_Dame_de_la_Garde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7224" y="857232"/>
            <a:ext cx="7429552" cy="5572164"/>
          </a:xfrm>
          <a:prstGeom prst="rect">
            <a:avLst/>
          </a:prstGeom>
        </p:spPr>
      </p:pic>
      <p:pic>
        <p:nvPicPr>
          <p:cNvPr id="12" name="Image 11" descr="photo-france-miniature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8662" y="857231"/>
            <a:ext cx="7215238" cy="5234811"/>
          </a:xfrm>
          <a:prstGeom prst="rect">
            <a:avLst/>
          </a:prstGeom>
        </p:spPr>
      </p:pic>
      <p:pic>
        <p:nvPicPr>
          <p:cNvPr id="13" name="Image 12" descr="Pont_du_Gard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8662" y="857232"/>
            <a:ext cx="7358114" cy="5307030"/>
          </a:xfrm>
          <a:prstGeom prst="rect">
            <a:avLst/>
          </a:prstGeom>
        </p:spPr>
      </p:pic>
      <p:pic>
        <p:nvPicPr>
          <p:cNvPr id="14" name="Image 13" descr="Maison_Carree_Nimes_Gard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7224" y="785794"/>
            <a:ext cx="7429552" cy="5363413"/>
          </a:xfrm>
          <a:prstGeom prst="rect">
            <a:avLst/>
          </a:prstGeom>
        </p:spPr>
      </p:pic>
      <p:pic>
        <p:nvPicPr>
          <p:cNvPr id="15" name="Image 14" descr="Mini-Europe_Atomium_Brussels_Belgium_1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57224" y="857232"/>
            <a:ext cx="7429552" cy="5320702"/>
          </a:xfrm>
          <a:prstGeom prst="rect">
            <a:avLst/>
          </a:prstGeom>
        </p:spPr>
      </p:pic>
      <p:pic>
        <p:nvPicPr>
          <p:cNvPr id="16" name="Image 15" descr="mini-france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00100" y="928670"/>
            <a:ext cx="7215238" cy="5072098"/>
          </a:xfrm>
          <a:prstGeom prst="rect">
            <a:avLst/>
          </a:prstGeom>
        </p:spPr>
      </p:pic>
      <p:pic>
        <p:nvPicPr>
          <p:cNvPr id="17" name="Image 16" descr="Minimundus_miniature_park_Carinthia_Austria_1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57224" y="857232"/>
            <a:ext cx="7345034" cy="5214974"/>
          </a:xfrm>
          <a:prstGeom prst="rect">
            <a:avLst/>
          </a:prstGeom>
        </p:spPr>
      </p:pic>
      <p:pic>
        <p:nvPicPr>
          <p:cNvPr id="18" name="Image 17" descr="Minimundus_miniature_park_Carinthia_Austria_2.jp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28662" y="714356"/>
            <a:ext cx="7333458" cy="5429288"/>
          </a:xfrm>
          <a:prstGeom prst="rect">
            <a:avLst/>
          </a:prstGeom>
        </p:spPr>
      </p:pic>
      <p:pic>
        <p:nvPicPr>
          <p:cNvPr id="19" name="Image 18" descr="pa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6954" y="-20337"/>
            <a:ext cx="9117046" cy="6878337"/>
          </a:xfrm>
          <a:prstGeom prst="rect">
            <a:avLst/>
          </a:prstGeom>
        </p:spPr>
      </p:pic>
    </p:spTree>
  </p:cSld>
  <p:clrMapOvr>
    <a:masterClrMapping/>
  </p:clrMapOvr>
  <p:transition advTm="9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4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4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54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6000"/>
                            </p:stCondLst>
                            <p:childTnLst>
                              <p:par>
                                <p:cTn id="37" presetID="54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4000"/>
                            </p:stCondLst>
                            <p:childTnLst>
                              <p:par>
                                <p:cTn id="45" presetID="54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2000"/>
                            </p:stCondLst>
                            <p:childTnLst>
                              <p:par>
                                <p:cTn id="53" presetID="54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0"/>
                            </p:stCondLst>
                            <p:childTnLst>
                              <p:par>
                                <p:cTn id="61" presetID="54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8000"/>
                            </p:stCondLst>
                            <p:childTnLst>
                              <p:par>
                                <p:cTn id="69" presetID="54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6000"/>
                            </p:stCondLst>
                            <p:childTnLst>
                              <p:par>
                                <p:cTn id="77" presetID="54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4000"/>
                            </p:stCondLst>
                            <p:childTnLst>
                              <p:par>
                                <p:cTn id="85" presetID="54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2000"/>
                            </p:stCondLst>
                            <p:childTnLst>
                              <p:par>
                                <p:cTn id="93" presetID="54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france-miniatur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714356"/>
            <a:ext cx="7072362" cy="4749028"/>
          </a:xfrm>
          <a:prstGeom prst="rect">
            <a:avLst/>
          </a:prstGeom>
        </p:spPr>
      </p:pic>
      <p:pic>
        <p:nvPicPr>
          <p:cNvPr id="12" name="Image 11" descr="france-miniature-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2976" y="785794"/>
            <a:ext cx="6929486" cy="4572032"/>
          </a:xfrm>
          <a:prstGeom prst="rect">
            <a:avLst/>
          </a:prstGeom>
        </p:spPr>
      </p:pic>
      <p:pic>
        <p:nvPicPr>
          <p:cNvPr id="13" name="Image 12" descr="la-france-miniatur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1538" y="642918"/>
            <a:ext cx="7072362" cy="4871727"/>
          </a:xfrm>
          <a:prstGeom prst="rect">
            <a:avLst/>
          </a:prstGeom>
        </p:spPr>
      </p:pic>
      <p:pic>
        <p:nvPicPr>
          <p:cNvPr id="14" name="Image 13" descr="le_pont_du_gard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8662" y="617863"/>
            <a:ext cx="7286676" cy="4921163"/>
          </a:xfrm>
          <a:prstGeom prst="rect">
            <a:avLst/>
          </a:prstGeom>
        </p:spPr>
      </p:pic>
      <p:pic>
        <p:nvPicPr>
          <p:cNvPr id="15" name="Image 14" descr="le_theatre-d-Orange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1538" y="714356"/>
            <a:ext cx="7072362" cy="4776092"/>
          </a:xfrm>
          <a:prstGeom prst="rect">
            <a:avLst/>
          </a:prstGeom>
        </p:spPr>
      </p:pic>
      <p:pic>
        <p:nvPicPr>
          <p:cNvPr id="16" name="Image 15" descr="Grande_Chartreuse_Isere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1538" y="714355"/>
            <a:ext cx="7072362" cy="4938233"/>
          </a:xfrm>
          <a:prstGeom prst="rect">
            <a:avLst/>
          </a:prstGeom>
        </p:spPr>
      </p:pic>
      <p:pic>
        <p:nvPicPr>
          <p:cNvPr id="18" name="Image 17" descr="Image4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71537" y="714356"/>
            <a:ext cx="7143801" cy="4714908"/>
          </a:xfrm>
          <a:prstGeom prst="rect">
            <a:avLst/>
          </a:prstGeom>
        </p:spPr>
      </p:pic>
      <p:pic>
        <p:nvPicPr>
          <p:cNvPr id="19" name="Image 18" descr="Image5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42976" y="785794"/>
            <a:ext cx="6929486" cy="5193970"/>
          </a:xfrm>
          <a:prstGeom prst="rect">
            <a:avLst/>
          </a:prstGeom>
        </p:spPr>
      </p:pic>
      <p:pic>
        <p:nvPicPr>
          <p:cNvPr id="20" name="Image 19" descr="images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71538" y="714356"/>
            <a:ext cx="7000924" cy="4786346"/>
          </a:xfrm>
          <a:prstGeom prst="rect">
            <a:avLst/>
          </a:prstGeom>
        </p:spPr>
      </p:pic>
      <p:pic>
        <p:nvPicPr>
          <p:cNvPr id="17" name="Image 16" descr="Image2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3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000"/>
                            </p:stCondLst>
                            <p:childTnLst>
                              <p:par>
                                <p:cTn id="26" presetID="3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6000"/>
                            </p:stCondLst>
                            <p:childTnLst>
                              <p:par>
                                <p:cTn id="33" presetID="3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4000"/>
                            </p:stCondLst>
                            <p:childTnLst>
                              <p:par>
                                <p:cTn id="40" presetID="3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2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0"/>
                            </p:stCondLst>
                            <p:childTnLst>
                              <p:par>
                                <p:cTn id="54" presetID="3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8000"/>
                            </p:stCondLst>
                            <p:childTnLst>
                              <p:par>
                                <p:cTn id="61" presetID="3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france_miniature_08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1" y="642918"/>
            <a:ext cx="6775703" cy="5357850"/>
          </a:xfrm>
          <a:prstGeom prst="rect">
            <a:avLst/>
          </a:prstGeom>
        </p:spPr>
      </p:pic>
      <p:pic>
        <p:nvPicPr>
          <p:cNvPr id="9" name="Image 8" descr="france_miniature_09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661" y="642918"/>
            <a:ext cx="6680271" cy="5429288"/>
          </a:xfrm>
          <a:prstGeom prst="rect">
            <a:avLst/>
          </a:prstGeom>
        </p:spPr>
      </p:pic>
      <p:pic>
        <p:nvPicPr>
          <p:cNvPr id="10" name="Image 9" descr="france_miniature_09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224" y="642918"/>
            <a:ext cx="6871136" cy="5429288"/>
          </a:xfrm>
          <a:prstGeom prst="rect">
            <a:avLst/>
          </a:prstGeom>
        </p:spPr>
      </p:pic>
      <p:pic>
        <p:nvPicPr>
          <p:cNvPr id="11" name="Image 10" descr="france_miniature_097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8662" y="571480"/>
            <a:ext cx="7348298" cy="5500726"/>
          </a:xfrm>
          <a:prstGeom prst="rect">
            <a:avLst/>
          </a:prstGeom>
        </p:spPr>
      </p:pic>
      <p:pic>
        <p:nvPicPr>
          <p:cNvPr id="12" name="Image 11" descr="france_miniature_098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8661" y="642918"/>
            <a:ext cx="6680271" cy="5429288"/>
          </a:xfrm>
          <a:prstGeom prst="rect">
            <a:avLst/>
          </a:prstGeom>
        </p:spPr>
      </p:pic>
      <p:pic>
        <p:nvPicPr>
          <p:cNvPr id="13" name="Image 12" descr="france_miniature_100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8661" y="642918"/>
            <a:ext cx="6680271" cy="5357850"/>
          </a:xfrm>
          <a:prstGeom prst="rect">
            <a:avLst/>
          </a:prstGeom>
        </p:spPr>
      </p:pic>
      <p:pic>
        <p:nvPicPr>
          <p:cNvPr id="14" name="Image 13" descr="france_miniature_101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8661" y="571480"/>
            <a:ext cx="6775703" cy="5429288"/>
          </a:xfrm>
          <a:prstGeom prst="rect">
            <a:avLst/>
          </a:prstGeom>
        </p:spPr>
      </p:pic>
      <p:pic>
        <p:nvPicPr>
          <p:cNvPr id="15" name="Image 14" descr="france_miniature_104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28661" y="642918"/>
            <a:ext cx="6680271" cy="5429288"/>
          </a:xfrm>
          <a:prstGeom prst="rect">
            <a:avLst/>
          </a:prstGeom>
        </p:spPr>
      </p:pic>
      <p:pic>
        <p:nvPicPr>
          <p:cNvPr id="16" name="Image 15" descr="france_miniature_113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28661" y="642918"/>
            <a:ext cx="6775703" cy="5500726"/>
          </a:xfrm>
          <a:prstGeom prst="rect">
            <a:avLst/>
          </a:prstGeom>
        </p:spPr>
      </p:pic>
      <p:pic>
        <p:nvPicPr>
          <p:cNvPr id="17" name="Image 16" descr="France_Miniature_Élancourt_4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57223" y="642918"/>
            <a:ext cx="7239051" cy="5429288"/>
          </a:xfrm>
          <a:prstGeom prst="rect">
            <a:avLst/>
          </a:prstGeom>
        </p:spPr>
      </p:pic>
      <p:pic>
        <p:nvPicPr>
          <p:cNvPr id="18" name="Image 17" descr="France_Miniature_Élancourt_5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57224" y="857232"/>
            <a:ext cx="6858048" cy="5000660"/>
          </a:xfrm>
          <a:prstGeom prst="rect">
            <a:avLst/>
          </a:prstGeom>
        </p:spPr>
      </p:pic>
      <p:pic>
        <p:nvPicPr>
          <p:cNvPr id="20" name="Image 19" descr="5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9178641" cy="6858000"/>
          </a:xfrm>
          <a:prstGeom prst="rect">
            <a:avLst/>
          </a:prstGeom>
        </p:spPr>
      </p:pic>
    </p:spTree>
  </p:cSld>
  <p:clrMapOvr>
    <a:masterClrMapping/>
  </p:clrMapOvr>
  <p:transition advTm="8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8000"/>
                            </p:stCondLst>
                            <p:childTnLst>
                              <p:par>
                                <p:cTn id="37" presetID="2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6000"/>
                            </p:stCondLst>
                            <p:childTnLst>
                              <p:par>
                                <p:cTn id="41" presetID="2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4000"/>
                            </p:stCondLst>
                            <p:childTnLst>
                              <p:par>
                                <p:cTn id="45" presetID="2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france_miniature_0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857231"/>
            <a:ext cx="6786610" cy="5080263"/>
          </a:xfrm>
          <a:prstGeom prst="rect">
            <a:avLst/>
          </a:prstGeom>
        </p:spPr>
      </p:pic>
      <p:pic>
        <p:nvPicPr>
          <p:cNvPr id="9" name="Image 8" descr="france_miniature_02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785794"/>
            <a:ext cx="6680271" cy="5000660"/>
          </a:xfrm>
          <a:prstGeom prst="rect">
            <a:avLst/>
          </a:prstGeom>
        </p:spPr>
      </p:pic>
      <p:pic>
        <p:nvPicPr>
          <p:cNvPr id="10" name="Image 9" descr="france_miniature_03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348" y="714356"/>
            <a:ext cx="6786610" cy="5080262"/>
          </a:xfrm>
          <a:prstGeom prst="rect">
            <a:avLst/>
          </a:prstGeom>
        </p:spPr>
      </p:pic>
      <p:pic>
        <p:nvPicPr>
          <p:cNvPr id="11" name="Image 10" descr="france_miniature_034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5786" y="785794"/>
            <a:ext cx="6929486" cy="5187215"/>
          </a:xfrm>
          <a:prstGeom prst="rect">
            <a:avLst/>
          </a:prstGeom>
        </p:spPr>
      </p:pic>
      <p:pic>
        <p:nvPicPr>
          <p:cNvPr id="12" name="Image 11" descr="france_miniature_035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5786" y="785794"/>
            <a:ext cx="6871136" cy="5143536"/>
          </a:xfrm>
          <a:prstGeom prst="rect">
            <a:avLst/>
          </a:prstGeom>
        </p:spPr>
      </p:pic>
      <p:pic>
        <p:nvPicPr>
          <p:cNvPr id="13" name="Image 12" descr="france_miniature_037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2910" y="785794"/>
            <a:ext cx="7000924" cy="5240692"/>
          </a:xfrm>
          <a:prstGeom prst="rect">
            <a:avLst/>
          </a:prstGeom>
        </p:spPr>
      </p:pic>
      <p:pic>
        <p:nvPicPr>
          <p:cNvPr id="14" name="Image 13" descr="france_miniature_038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2910" y="785794"/>
            <a:ext cx="6786610" cy="5080262"/>
          </a:xfrm>
          <a:prstGeom prst="rect">
            <a:avLst/>
          </a:prstGeom>
        </p:spPr>
      </p:pic>
      <p:pic>
        <p:nvPicPr>
          <p:cNvPr id="15" name="Image 14" descr="france_miniature_040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4348" y="857232"/>
            <a:ext cx="6871136" cy="5143536"/>
          </a:xfrm>
          <a:prstGeom prst="rect">
            <a:avLst/>
          </a:prstGeom>
        </p:spPr>
      </p:pic>
      <p:pic>
        <p:nvPicPr>
          <p:cNvPr id="16" name="Image 15" descr="france_miniature_041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85786" y="857232"/>
            <a:ext cx="6966568" cy="5214974"/>
          </a:xfrm>
          <a:prstGeom prst="rect">
            <a:avLst/>
          </a:prstGeom>
        </p:spPr>
      </p:pic>
      <p:pic>
        <p:nvPicPr>
          <p:cNvPr id="17" name="Image 16" descr="france_miniature_043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85786" y="857232"/>
            <a:ext cx="6715172" cy="5026786"/>
          </a:xfrm>
          <a:prstGeom prst="rect">
            <a:avLst/>
          </a:prstGeom>
        </p:spPr>
      </p:pic>
      <p:pic>
        <p:nvPicPr>
          <p:cNvPr id="18" name="Image 17" descr="france_miniature_044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4348" y="785794"/>
            <a:ext cx="6966568" cy="5214974"/>
          </a:xfrm>
          <a:prstGeom prst="rect">
            <a:avLst/>
          </a:prstGeom>
        </p:spPr>
      </p:pic>
      <p:pic>
        <p:nvPicPr>
          <p:cNvPr id="19" name="Image 18" descr="france_miniature_046.jp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42910" y="890648"/>
            <a:ext cx="6715172" cy="5038682"/>
          </a:xfrm>
          <a:prstGeom prst="rect">
            <a:avLst/>
          </a:prstGeom>
        </p:spPr>
      </p:pic>
      <p:pic>
        <p:nvPicPr>
          <p:cNvPr id="22" name="Image 21" descr="Image1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-32" y="0"/>
            <a:ext cx="9144032" cy="6858000"/>
          </a:xfrm>
          <a:prstGeom prst="rect">
            <a:avLst/>
          </a:prstGeom>
        </p:spPr>
      </p:pic>
    </p:spTree>
  </p:cSld>
  <p:clrMapOvr>
    <a:masterClrMapping/>
  </p:clrMapOvr>
  <p:transition advTm="9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000"/>
                            </p:stCondLst>
                            <p:childTnLst>
                              <p:par>
                                <p:cTn id="25" presetID="12" presetClass="entr" presetSubtype="1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000"/>
                            </p:stCondLst>
                            <p:childTnLst>
                              <p:par>
                                <p:cTn id="29" presetID="12" presetClass="entr" presetSubtype="8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0"/>
                            </p:stCondLst>
                            <p:childTnLst>
                              <p:par>
                                <p:cTn id="33" presetID="12" presetClass="entr" presetSubtype="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80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6000"/>
                            </p:stCondLst>
                            <p:childTnLst>
                              <p:par>
                                <p:cTn id="41" presetID="12" presetClass="entr" presetSubtype="1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4000"/>
                            </p:stCondLst>
                            <p:childTnLst>
                              <p:par>
                                <p:cTn id="45" presetID="12" presetClass="entr" presetSubtype="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2000"/>
                            </p:stCondLst>
                            <p:childTnLst>
                              <p:par>
                                <p:cTn id="49" presetID="12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500306"/>
            <a:ext cx="1857356" cy="2538387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643174" y="1857364"/>
            <a:ext cx="3886000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600" b="1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Jokerman" pitchFamily="82" charset="0"/>
              </a:rPr>
              <a:t>FIN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0" y="4000504"/>
            <a:ext cx="26431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>
                <a:gradFill flip="none"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8100000" scaled="1"/>
                  <a:tileRect/>
                </a:gradFill>
                <a:latin typeface="Jokerman" pitchFamily="82" charset="0"/>
              </a:rPr>
              <a:t>Mireille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france miniature 2 (Mireille)</Template>
  <TotalTime>4</TotalTime>
  <Words>3</Words>
  <Application>Microsoft Office PowerPoint</Application>
  <PresentationFormat>Affichage à l'écran (4:3)</PresentationFormat>
  <Paragraphs>3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1" baseType="lpstr">
      <vt:lpstr>Arial</vt:lpstr>
      <vt:lpstr>Bernard MT Condensed</vt:lpstr>
      <vt:lpstr>Calibri</vt:lpstr>
      <vt:lpstr>Jokerman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2020-12-19T11:19:52Z</dcterms:created>
  <dcterms:modified xsi:type="dcterms:W3CDTF">2020-12-19T11:24:19Z</dcterms:modified>
</cp:coreProperties>
</file>