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66" autoAdjust="0"/>
    <p:restoredTop sz="94660"/>
  </p:normalViewPr>
  <p:slideViewPr>
    <p:cSldViewPr>
      <p:cViewPr varScale="1">
        <p:scale>
          <a:sx n="103" d="100"/>
          <a:sy n="103" d="100"/>
        </p:scale>
        <p:origin x="144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5836-CA5C-4D77-B165-C2C47553D8AE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5C62-0A8D-437C-861C-A49943F12D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5836-CA5C-4D77-B165-C2C47553D8AE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5C62-0A8D-437C-861C-A49943F12D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5836-CA5C-4D77-B165-C2C47553D8AE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5C62-0A8D-437C-861C-A49943F12D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5836-CA5C-4D77-B165-C2C47553D8AE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5C62-0A8D-437C-861C-A49943F12D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5836-CA5C-4D77-B165-C2C47553D8AE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5C62-0A8D-437C-861C-A49943F12D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5836-CA5C-4D77-B165-C2C47553D8AE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5C62-0A8D-437C-861C-A49943F12D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5836-CA5C-4D77-B165-C2C47553D8AE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5C62-0A8D-437C-861C-A49943F12D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5836-CA5C-4D77-B165-C2C47553D8AE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5C62-0A8D-437C-861C-A49943F12D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5836-CA5C-4D77-B165-C2C47553D8AE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5C62-0A8D-437C-861C-A49943F12D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5836-CA5C-4D77-B165-C2C47553D8AE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5C62-0A8D-437C-861C-A49943F12D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F95836-CA5C-4D77-B165-C2C47553D8AE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7F65C62-0A8D-437C-861C-A49943F12DA7}" type="slidenum">
              <a:rPr lang="fr-FR" smtClean="0"/>
              <a:t>‹N°›</a:t>
            </a:fld>
            <a:endParaRPr lang="fr-FR"/>
          </a:p>
        </p:txBody>
      </p:sp>
    </p:spTree>
  </p:cSld>
  <p:clrMapOvr>
    <a:masterClrMapping/>
  </p:clrMapOvr>
  <p:transition spd="med" advTm="1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95836-CA5C-4D77-B165-C2C47553D8AE}" type="datetimeFigureOut">
              <a:rPr lang="fr-FR" smtClean="0"/>
              <a:t>22/12/2020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F65C62-0A8D-437C-861C-A49943F12DA7}" type="slidenum">
              <a:rPr lang="fr-FR" smtClean="0"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1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13" Type="http://schemas.openxmlformats.org/officeDocument/2006/relationships/image" Target="../media/image15.png"/><Relationship Id="rId3" Type="http://schemas.openxmlformats.org/officeDocument/2006/relationships/image" Target="../media/image6.jpeg"/><Relationship Id="rId7" Type="http://schemas.openxmlformats.org/officeDocument/2006/relationships/image" Target="../media/image9.png"/><Relationship Id="rId12" Type="http://schemas.openxmlformats.org/officeDocument/2006/relationships/image" Target="../media/image14.png"/><Relationship Id="rId2" Type="http://schemas.openxmlformats.org/officeDocument/2006/relationships/audio" Target="../media/audio2.wav"/><Relationship Id="rId16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gif"/><Relationship Id="rId11" Type="http://schemas.openxmlformats.org/officeDocument/2006/relationships/image" Target="../media/image13.png"/><Relationship Id="rId5" Type="http://schemas.openxmlformats.org/officeDocument/2006/relationships/hyperlink" Target="http://mymy47.centerblog.net/rub-noel-cadeaux-decoration--4.html" TargetMode="External"/><Relationship Id="rId15" Type="http://schemas.openxmlformats.org/officeDocument/2006/relationships/image" Target="../media/image17.png"/><Relationship Id="rId10" Type="http://schemas.openxmlformats.org/officeDocument/2006/relationships/image" Target="../media/image12.png"/><Relationship Id="rId4" Type="http://schemas.openxmlformats.org/officeDocument/2006/relationships/image" Target="../media/image7.gif"/><Relationship Id="rId9" Type="http://schemas.openxmlformats.org/officeDocument/2006/relationships/image" Target="../media/image11.png"/><Relationship Id="rId14" Type="http://schemas.openxmlformats.org/officeDocument/2006/relationships/image" Target="../media/image16.gi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gif"/><Relationship Id="rId18" Type="http://schemas.openxmlformats.org/officeDocument/2006/relationships/image" Target="../media/image33.png"/><Relationship Id="rId26" Type="http://schemas.openxmlformats.org/officeDocument/2006/relationships/image" Target="../media/image41.jpeg"/><Relationship Id="rId3" Type="http://schemas.openxmlformats.org/officeDocument/2006/relationships/image" Target="../media/image20.png"/><Relationship Id="rId21" Type="http://schemas.openxmlformats.org/officeDocument/2006/relationships/image" Target="../media/image36.png"/><Relationship Id="rId7" Type="http://schemas.openxmlformats.org/officeDocument/2006/relationships/image" Target="../media/image22.gif"/><Relationship Id="rId12" Type="http://schemas.openxmlformats.org/officeDocument/2006/relationships/image" Target="../media/image27.gif"/><Relationship Id="rId17" Type="http://schemas.openxmlformats.org/officeDocument/2006/relationships/image" Target="../media/image32.gif"/><Relationship Id="rId25" Type="http://schemas.openxmlformats.org/officeDocument/2006/relationships/image" Target="../media/image40.png"/><Relationship Id="rId2" Type="http://schemas.openxmlformats.org/officeDocument/2006/relationships/image" Target="../media/image19.jpeg"/><Relationship Id="rId16" Type="http://schemas.openxmlformats.org/officeDocument/2006/relationships/image" Target="../media/image31.png"/><Relationship Id="rId20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24" Type="http://schemas.openxmlformats.org/officeDocument/2006/relationships/image" Target="../media/image39.png"/><Relationship Id="rId5" Type="http://schemas.openxmlformats.org/officeDocument/2006/relationships/image" Target="../media/image8.gif"/><Relationship Id="rId15" Type="http://schemas.openxmlformats.org/officeDocument/2006/relationships/image" Target="../media/image30.gif"/><Relationship Id="rId23" Type="http://schemas.openxmlformats.org/officeDocument/2006/relationships/image" Target="../media/image38.png"/><Relationship Id="rId28" Type="http://schemas.openxmlformats.org/officeDocument/2006/relationships/image" Target="../media/image43.png"/><Relationship Id="rId10" Type="http://schemas.openxmlformats.org/officeDocument/2006/relationships/image" Target="../media/image25.gif"/><Relationship Id="rId19" Type="http://schemas.openxmlformats.org/officeDocument/2006/relationships/image" Target="../media/image34.png"/><Relationship Id="rId4" Type="http://schemas.openxmlformats.org/officeDocument/2006/relationships/hyperlink" Target="http://mymy47.centerblog.net/rub-noel-cadeaux-decoration--4.html" TargetMode="External"/><Relationship Id="rId9" Type="http://schemas.openxmlformats.org/officeDocument/2006/relationships/image" Target="../media/image24.gif"/><Relationship Id="rId14" Type="http://schemas.openxmlformats.org/officeDocument/2006/relationships/image" Target="../media/image29.png"/><Relationship Id="rId22" Type="http://schemas.openxmlformats.org/officeDocument/2006/relationships/image" Target="../media/image37.png"/><Relationship Id="rId27" Type="http://schemas.openxmlformats.org/officeDocument/2006/relationships/image" Target="../media/image4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gif"/><Relationship Id="rId13" Type="http://schemas.openxmlformats.org/officeDocument/2006/relationships/image" Target="../media/image29.png"/><Relationship Id="rId18" Type="http://schemas.openxmlformats.org/officeDocument/2006/relationships/image" Target="../media/image34.png"/><Relationship Id="rId26" Type="http://schemas.openxmlformats.org/officeDocument/2006/relationships/image" Target="../media/image41.jpeg"/><Relationship Id="rId3" Type="http://schemas.openxmlformats.org/officeDocument/2006/relationships/image" Target="../media/image45.png"/><Relationship Id="rId21" Type="http://schemas.openxmlformats.org/officeDocument/2006/relationships/image" Target="../media/image26.png"/><Relationship Id="rId7" Type="http://schemas.openxmlformats.org/officeDocument/2006/relationships/image" Target="../media/image47.gif"/><Relationship Id="rId12" Type="http://schemas.openxmlformats.org/officeDocument/2006/relationships/image" Target="../media/image28.gif"/><Relationship Id="rId17" Type="http://schemas.openxmlformats.org/officeDocument/2006/relationships/image" Target="../media/image33.png"/><Relationship Id="rId25" Type="http://schemas.openxmlformats.org/officeDocument/2006/relationships/image" Target="../media/image52.png"/><Relationship Id="rId2" Type="http://schemas.openxmlformats.org/officeDocument/2006/relationships/image" Target="../media/image44.jpeg"/><Relationship Id="rId16" Type="http://schemas.openxmlformats.org/officeDocument/2006/relationships/image" Target="../media/image32.gif"/><Relationship Id="rId20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png"/><Relationship Id="rId11" Type="http://schemas.openxmlformats.org/officeDocument/2006/relationships/image" Target="../media/image27.gif"/><Relationship Id="rId24" Type="http://schemas.openxmlformats.org/officeDocument/2006/relationships/image" Target="../media/image51.png"/><Relationship Id="rId5" Type="http://schemas.openxmlformats.org/officeDocument/2006/relationships/image" Target="../media/image8.gif"/><Relationship Id="rId15" Type="http://schemas.openxmlformats.org/officeDocument/2006/relationships/image" Target="../media/image31.png"/><Relationship Id="rId23" Type="http://schemas.openxmlformats.org/officeDocument/2006/relationships/image" Target="../media/image50.png"/><Relationship Id="rId28" Type="http://schemas.openxmlformats.org/officeDocument/2006/relationships/image" Target="../media/image54.png"/><Relationship Id="rId10" Type="http://schemas.openxmlformats.org/officeDocument/2006/relationships/image" Target="../media/image25.gif"/><Relationship Id="rId19" Type="http://schemas.openxmlformats.org/officeDocument/2006/relationships/image" Target="../media/image35.png"/><Relationship Id="rId4" Type="http://schemas.openxmlformats.org/officeDocument/2006/relationships/hyperlink" Target="http://mymy47.centerblog.net/rub-noel-cadeaux-decoration--4.html" TargetMode="External"/><Relationship Id="rId9" Type="http://schemas.openxmlformats.org/officeDocument/2006/relationships/image" Target="../media/image49.gif"/><Relationship Id="rId14" Type="http://schemas.openxmlformats.org/officeDocument/2006/relationships/image" Target="../media/image30.gif"/><Relationship Id="rId22" Type="http://schemas.openxmlformats.org/officeDocument/2006/relationships/image" Target="../media/image37.png"/><Relationship Id="rId27" Type="http://schemas.openxmlformats.org/officeDocument/2006/relationships/image" Target="../media/image5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gif"/><Relationship Id="rId13" Type="http://schemas.openxmlformats.org/officeDocument/2006/relationships/image" Target="../media/image30.gif"/><Relationship Id="rId18" Type="http://schemas.openxmlformats.org/officeDocument/2006/relationships/image" Target="../media/image25.gif"/><Relationship Id="rId26" Type="http://schemas.openxmlformats.org/officeDocument/2006/relationships/image" Target="../media/image63.png"/><Relationship Id="rId3" Type="http://schemas.openxmlformats.org/officeDocument/2006/relationships/image" Target="../media/image56.png"/><Relationship Id="rId21" Type="http://schemas.openxmlformats.org/officeDocument/2006/relationships/image" Target="../media/image36.png"/><Relationship Id="rId7" Type="http://schemas.openxmlformats.org/officeDocument/2006/relationships/image" Target="../media/image58.gif"/><Relationship Id="rId12" Type="http://schemas.openxmlformats.org/officeDocument/2006/relationships/image" Target="../media/image28.gif"/><Relationship Id="rId17" Type="http://schemas.openxmlformats.org/officeDocument/2006/relationships/image" Target="../media/image41.jpeg"/><Relationship Id="rId25" Type="http://schemas.openxmlformats.org/officeDocument/2006/relationships/image" Target="../media/image62.png"/><Relationship Id="rId2" Type="http://schemas.openxmlformats.org/officeDocument/2006/relationships/image" Target="../media/image55.jpeg"/><Relationship Id="rId16" Type="http://schemas.openxmlformats.org/officeDocument/2006/relationships/image" Target="../media/image33.png"/><Relationship Id="rId20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11" Type="http://schemas.openxmlformats.org/officeDocument/2006/relationships/image" Target="../media/image27.gif"/><Relationship Id="rId24" Type="http://schemas.openxmlformats.org/officeDocument/2006/relationships/image" Target="../media/image61.png"/><Relationship Id="rId5" Type="http://schemas.openxmlformats.org/officeDocument/2006/relationships/image" Target="../media/image8.gif"/><Relationship Id="rId15" Type="http://schemas.openxmlformats.org/officeDocument/2006/relationships/image" Target="../media/image32.gif"/><Relationship Id="rId23" Type="http://schemas.openxmlformats.org/officeDocument/2006/relationships/image" Target="../media/image37.png"/><Relationship Id="rId10" Type="http://schemas.openxmlformats.org/officeDocument/2006/relationships/image" Target="../media/image29.png"/><Relationship Id="rId19" Type="http://schemas.openxmlformats.org/officeDocument/2006/relationships/image" Target="../media/image34.png"/><Relationship Id="rId4" Type="http://schemas.openxmlformats.org/officeDocument/2006/relationships/hyperlink" Target="http://mymy47.centerblog.net/rub-noel-cadeaux-decoration--4.html" TargetMode="External"/><Relationship Id="rId9" Type="http://schemas.openxmlformats.org/officeDocument/2006/relationships/image" Target="../media/image60.gif"/><Relationship Id="rId14" Type="http://schemas.openxmlformats.org/officeDocument/2006/relationships/image" Target="../media/image31.png"/><Relationship Id="rId22" Type="http://schemas.openxmlformats.org/officeDocument/2006/relationships/image" Target="../media/image2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8.gif"/><Relationship Id="rId13" Type="http://schemas.openxmlformats.org/officeDocument/2006/relationships/image" Target="../media/image32.gif"/><Relationship Id="rId18" Type="http://schemas.openxmlformats.org/officeDocument/2006/relationships/image" Target="../media/image34.png"/><Relationship Id="rId26" Type="http://schemas.openxmlformats.org/officeDocument/2006/relationships/image" Target="../media/image53.png"/><Relationship Id="rId3" Type="http://schemas.openxmlformats.org/officeDocument/2006/relationships/image" Target="../media/image65.png"/><Relationship Id="rId21" Type="http://schemas.openxmlformats.org/officeDocument/2006/relationships/image" Target="../media/image37.png"/><Relationship Id="rId7" Type="http://schemas.openxmlformats.org/officeDocument/2006/relationships/image" Target="../media/image67.gif"/><Relationship Id="rId12" Type="http://schemas.openxmlformats.org/officeDocument/2006/relationships/image" Target="../media/image28.gif"/><Relationship Id="rId17" Type="http://schemas.openxmlformats.org/officeDocument/2006/relationships/image" Target="../media/image26.png"/><Relationship Id="rId25" Type="http://schemas.openxmlformats.org/officeDocument/2006/relationships/image" Target="../media/image41.jpeg"/><Relationship Id="rId2" Type="http://schemas.openxmlformats.org/officeDocument/2006/relationships/image" Target="../media/image64.jpeg"/><Relationship Id="rId16" Type="http://schemas.openxmlformats.org/officeDocument/2006/relationships/image" Target="../media/image25.gif"/><Relationship Id="rId20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6.png"/><Relationship Id="rId11" Type="http://schemas.openxmlformats.org/officeDocument/2006/relationships/image" Target="../media/image29.png"/><Relationship Id="rId24" Type="http://schemas.openxmlformats.org/officeDocument/2006/relationships/image" Target="../media/image71.png"/><Relationship Id="rId5" Type="http://schemas.openxmlformats.org/officeDocument/2006/relationships/image" Target="../media/image8.gif"/><Relationship Id="rId15" Type="http://schemas.openxmlformats.org/officeDocument/2006/relationships/image" Target="../media/image31.png"/><Relationship Id="rId23" Type="http://schemas.openxmlformats.org/officeDocument/2006/relationships/image" Target="../media/image70.png"/><Relationship Id="rId28" Type="http://schemas.openxmlformats.org/officeDocument/2006/relationships/image" Target="../media/image73.png"/><Relationship Id="rId10" Type="http://schemas.openxmlformats.org/officeDocument/2006/relationships/image" Target="../media/image27.gif"/><Relationship Id="rId19" Type="http://schemas.openxmlformats.org/officeDocument/2006/relationships/image" Target="../media/image35.png"/><Relationship Id="rId4" Type="http://schemas.openxmlformats.org/officeDocument/2006/relationships/hyperlink" Target="http://mymy47.centerblog.net/rub-noel-cadeaux-decoration--4.html" TargetMode="External"/><Relationship Id="rId9" Type="http://schemas.openxmlformats.org/officeDocument/2006/relationships/image" Target="../media/image69.png"/><Relationship Id="rId14" Type="http://schemas.openxmlformats.org/officeDocument/2006/relationships/image" Target="../media/image30.gif"/><Relationship Id="rId22" Type="http://schemas.openxmlformats.org/officeDocument/2006/relationships/image" Target="../media/image33.png"/><Relationship Id="rId27" Type="http://schemas.openxmlformats.org/officeDocument/2006/relationships/image" Target="../media/image7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gif"/><Relationship Id="rId13" Type="http://schemas.openxmlformats.org/officeDocument/2006/relationships/image" Target="../media/image32.gif"/><Relationship Id="rId18" Type="http://schemas.openxmlformats.org/officeDocument/2006/relationships/image" Target="../media/image34.png"/><Relationship Id="rId26" Type="http://schemas.openxmlformats.org/officeDocument/2006/relationships/image" Target="../media/image82.png"/><Relationship Id="rId3" Type="http://schemas.openxmlformats.org/officeDocument/2006/relationships/hyperlink" Target="http://mymy47.centerblog.net/rub-noel-cadeaux-decoration--4.html" TargetMode="External"/><Relationship Id="rId21" Type="http://schemas.openxmlformats.org/officeDocument/2006/relationships/image" Target="../media/image26.png"/><Relationship Id="rId7" Type="http://schemas.openxmlformats.org/officeDocument/2006/relationships/image" Target="../media/image77.gif"/><Relationship Id="rId12" Type="http://schemas.openxmlformats.org/officeDocument/2006/relationships/image" Target="../media/image28.gif"/><Relationship Id="rId17" Type="http://schemas.openxmlformats.org/officeDocument/2006/relationships/image" Target="../media/image25.gif"/><Relationship Id="rId25" Type="http://schemas.openxmlformats.org/officeDocument/2006/relationships/image" Target="../media/image41.jpeg"/><Relationship Id="rId2" Type="http://schemas.openxmlformats.org/officeDocument/2006/relationships/image" Target="../media/image74.jpeg"/><Relationship Id="rId16" Type="http://schemas.openxmlformats.org/officeDocument/2006/relationships/image" Target="../media/image33.png"/><Relationship Id="rId20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6.png"/><Relationship Id="rId11" Type="http://schemas.openxmlformats.org/officeDocument/2006/relationships/image" Target="../media/image29.png"/><Relationship Id="rId24" Type="http://schemas.openxmlformats.org/officeDocument/2006/relationships/image" Target="../media/image81.png"/><Relationship Id="rId5" Type="http://schemas.openxmlformats.org/officeDocument/2006/relationships/image" Target="../media/image75.png"/><Relationship Id="rId15" Type="http://schemas.openxmlformats.org/officeDocument/2006/relationships/image" Target="../media/image31.png"/><Relationship Id="rId23" Type="http://schemas.openxmlformats.org/officeDocument/2006/relationships/image" Target="../media/image80.png"/><Relationship Id="rId10" Type="http://schemas.openxmlformats.org/officeDocument/2006/relationships/image" Target="../media/image27.gif"/><Relationship Id="rId19" Type="http://schemas.openxmlformats.org/officeDocument/2006/relationships/image" Target="../media/image35.png"/><Relationship Id="rId4" Type="http://schemas.openxmlformats.org/officeDocument/2006/relationships/image" Target="../media/image8.gif"/><Relationship Id="rId9" Type="http://schemas.openxmlformats.org/officeDocument/2006/relationships/image" Target="../media/image79.gif"/><Relationship Id="rId14" Type="http://schemas.openxmlformats.org/officeDocument/2006/relationships/image" Target="../media/image30.gif"/><Relationship Id="rId22" Type="http://schemas.openxmlformats.org/officeDocument/2006/relationships/image" Target="../media/image3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7.gif"/><Relationship Id="rId13" Type="http://schemas.openxmlformats.org/officeDocument/2006/relationships/image" Target="../media/image30.gif"/><Relationship Id="rId18" Type="http://schemas.openxmlformats.org/officeDocument/2006/relationships/image" Target="../media/image35.png"/><Relationship Id="rId26" Type="http://schemas.openxmlformats.org/officeDocument/2006/relationships/image" Target="../media/image41.jpeg"/><Relationship Id="rId3" Type="http://schemas.openxmlformats.org/officeDocument/2006/relationships/hyperlink" Target="http://mymy47.centerblog.net/rub-noel-cadeaux-decoration--4.html" TargetMode="External"/><Relationship Id="rId21" Type="http://schemas.openxmlformats.org/officeDocument/2006/relationships/image" Target="../media/image88.gif"/><Relationship Id="rId7" Type="http://schemas.openxmlformats.org/officeDocument/2006/relationships/image" Target="../media/image86.png"/><Relationship Id="rId12" Type="http://schemas.openxmlformats.org/officeDocument/2006/relationships/image" Target="../media/image32.gif"/><Relationship Id="rId17" Type="http://schemas.openxmlformats.org/officeDocument/2006/relationships/image" Target="../media/image34.png"/><Relationship Id="rId25" Type="http://schemas.openxmlformats.org/officeDocument/2006/relationships/image" Target="../media/image91.png"/><Relationship Id="rId2" Type="http://schemas.openxmlformats.org/officeDocument/2006/relationships/image" Target="../media/image83.jpeg"/><Relationship Id="rId16" Type="http://schemas.openxmlformats.org/officeDocument/2006/relationships/image" Target="../media/image25.gif"/><Relationship Id="rId20" Type="http://schemas.openxmlformats.org/officeDocument/2006/relationships/image" Target="../media/image3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5.gif"/><Relationship Id="rId11" Type="http://schemas.openxmlformats.org/officeDocument/2006/relationships/image" Target="../media/image28.gif"/><Relationship Id="rId24" Type="http://schemas.openxmlformats.org/officeDocument/2006/relationships/image" Target="../media/image36.png"/><Relationship Id="rId5" Type="http://schemas.openxmlformats.org/officeDocument/2006/relationships/image" Target="../media/image84.png"/><Relationship Id="rId15" Type="http://schemas.openxmlformats.org/officeDocument/2006/relationships/image" Target="../media/image33.png"/><Relationship Id="rId23" Type="http://schemas.openxmlformats.org/officeDocument/2006/relationships/image" Target="../media/image90.png"/><Relationship Id="rId28" Type="http://schemas.openxmlformats.org/officeDocument/2006/relationships/image" Target="../media/image93.png"/><Relationship Id="rId10" Type="http://schemas.openxmlformats.org/officeDocument/2006/relationships/image" Target="../media/image29.png"/><Relationship Id="rId19" Type="http://schemas.openxmlformats.org/officeDocument/2006/relationships/image" Target="../media/image26.png"/><Relationship Id="rId4" Type="http://schemas.openxmlformats.org/officeDocument/2006/relationships/image" Target="../media/image8.gif"/><Relationship Id="rId9" Type="http://schemas.openxmlformats.org/officeDocument/2006/relationships/image" Target="../media/image27.gif"/><Relationship Id="rId14" Type="http://schemas.openxmlformats.org/officeDocument/2006/relationships/image" Target="../media/image31.png"/><Relationship Id="rId22" Type="http://schemas.openxmlformats.org/officeDocument/2006/relationships/image" Target="../media/image89.png"/><Relationship Id="rId27" Type="http://schemas.openxmlformats.org/officeDocument/2006/relationships/image" Target="../media/image9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8.gif"/><Relationship Id="rId13" Type="http://schemas.openxmlformats.org/officeDocument/2006/relationships/image" Target="../media/image30.gif"/><Relationship Id="rId18" Type="http://schemas.openxmlformats.org/officeDocument/2006/relationships/image" Target="../media/image35.png"/><Relationship Id="rId26" Type="http://schemas.openxmlformats.org/officeDocument/2006/relationships/image" Target="../media/image41.jpeg"/><Relationship Id="rId3" Type="http://schemas.openxmlformats.org/officeDocument/2006/relationships/image" Target="../media/image95.png"/><Relationship Id="rId21" Type="http://schemas.openxmlformats.org/officeDocument/2006/relationships/image" Target="../media/image37.png"/><Relationship Id="rId7" Type="http://schemas.openxmlformats.org/officeDocument/2006/relationships/image" Target="../media/image97.gif"/><Relationship Id="rId12" Type="http://schemas.openxmlformats.org/officeDocument/2006/relationships/image" Target="../media/image32.gif"/><Relationship Id="rId17" Type="http://schemas.openxmlformats.org/officeDocument/2006/relationships/image" Target="../media/image34.png"/><Relationship Id="rId25" Type="http://schemas.openxmlformats.org/officeDocument/2006/relationships/image" Target="../media/image102.png"/><Relationship Id="rId2" Type="http://schemas.openxmlformats.org/officeDocument/2006/relationships/image" Target="../media/image94.jpeg"/><Relationship Id="rId16" Type="http://schemas.openxmlformats.org/officeDocument/2006/relationships/image" Target="../media/image25.gif"/><Relationship Id="rId20" Type="http://schemas.openxmlformats.org/officeDocument/2006/relationships/image" Target="../media/image26.png"/><Relationship Id="rId29" Type="http://schemas.openxmlformats.org/officeDocument/2006/relationships/image" Target="../media/image10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6.png"/><Relationship Id="rId11" Type="http://schemas.openxmlformats.org/officeDocument/2006/relationships/image" Target="../media/image28.gif"/><Relationship Id="rId24" Type="http://schemas.openxmlformats.org/officeDocument/2006/relationships/image" Target="../media/image101.png"/><Relationship Id="rId5" Type="http://schemas.openxmlformats.org/officeDocument/2006/relationships/image" Target="../media/image8.gif"/><Relationship Id="rId15" Type="http://schemas.openxmlformats.org/officeDocument/2006/relationships/image" Target="../media/image33.png"/><Relationship Id="rId23" Type="http://schemas.openxmlformats.org/officeDocument/2006/relationships/image" Target="../media/image100.png"/><Relationship Id="rId28" Type="http://schemas.openxmlformats.org/officeDocument/2006/relationships/image" Target="../media/image104.png"/><Relationship Id="rId10" Type="http://schemas.openxmlformats.org/officeDocument/2006/relationships/image" Target="../media/image29.png"/><Relationship Id="rId19" Type="http://schemas.openxmlformats.org/officeDocument/2006/relationships/image" Target="../media/image36.png"/><Relationship Id="rId31" Type="http://schemas.openxmlformats.org/officeDocument/2006/relationships/image" Target="../media/image107.png"/><Relationship Id="rId4" Type="http://schemas.openxmlformats.org/officeDocument/2006/relationships/hyperlink" Target="http://mymy47.centerblog.net/rub-noel-cadeaux-decoration--4.html" TargetMode="External"/><Relationship Id="rId9" Type="http://schemas.openxmlformats.org/officeDocument/2006/relationships/image" Target="../media/image27.gif"/><Relationship Id="rId14" Type="http://schemas.openxmlformats.org/officeDocument/2006/relationships/image" Target="../media/image31.png"/><Relationship Id="rId22" Type="http://schemas.openxmlformats.org/officeDocument/2006/relationships/image" Target="../media/image99.gif"/><Relationship Id="rId27" Type="http://schemas.openxmlformats.org/officeDocument/2006/relationships/image" Target="../media/image103.png"/><Relationship Id="rId30" Type="http://schemas.openxmlformats.org/officeDocument/2006/relationships/image" Target="../media/image10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2.gif"/><Relationship Id="rId13" Type="http://schemas.openxmlformats.org/officeDocument/2006/relationships/image" Target="../media/image32.gif"/><Relationship Id="rId18" Type="http://schemas.openxmlformats.org/officeDocument/2006/relationships/image" Target="../media/image34.png"/><Relationship Id="rId26" Type="http://schemas.openxmlformats.org/officeDocument/2006/relationships/image" Target="../media/image41.jpeg"/><Relationship Id="rId3" Type="http://schemas.openxmlformats.org/officeDocument/2006/relationships/image" Target="../media/image109.png"/><Relationship Id="rId21" Type="http://schemas.openxmlformats.org/officeDocument/2006/relationships/image" Target="../media/image26.png"/><Relationship Id="rId7" Type="http://schemas.openxmlformats.org/officeDocument/2006/relationships/image" Target="../media/image111.gif"/><Relationship Id="rId12" Type="http://schemas.openxmlformats.org/officeDocument/2006/relationships/image" Target="../media/image28.gif"/><Relationship Id="rId17" Type="http://schemas.openxmlformats.org/officeDocument/2006/relationships/image" Target="../media/image25.gif"/><Relationship Id="rId25" Type="http://schemas.openxmlformats.org/officeDocument/2006/relationships/image" Target="../media/image116.png"/><Relationship Id="rId2" Type="http://schemas.openxmlformats.org/officeDocument/2006/relationships/image" Target="../media/image108.jpeg"/><Relationship Id="rId16" Type="http://schemas.openxmlformats.org/officeDocument/2006/relationships/image" Target="../media/image33.png"/><Relationship Id="rId20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0.png"/><Relationship Id="rId11" Type="http://schemas.openxmlformats.org/officeDocument/2006/relationships/image" Target="../media/image29.png"/><Relationship Id="rId24" Type="http://schemas.openxmlformats.org/officeDocument/2006/relationships/image" Target="../media/image115.png"/><Relationship Id="rId5" Type="http://schemas.openxmlformats.org/officeDocument/2006/relationships/image" Target="../media/image8.gif"/><Relationship Id="rId15" Type="http://schemas.openxmlformats.org/officeDocument/2006/relationships/image" Target="../media/image31.png"/><Relationship Id="rId23" Type="http://schemas.openxmlformats.org/officeDocument/2006/relationships/image" Target="../media/image114.png"/><Relationship Id="rId28" Type="http://schemas.openxmlformats.org/officeDocument/2006/relationships/image" Target="../media/image107.png"/><Relationship Id="rId10" Type="http://schemas.openxmlformats.org/officeDocument/2006/relationships/image" Target="../media/image27.gif"/><Relationship Id="rId19" Type="http://schemas.openxmlformats.org/officeDocument/2006/relationships/image" Target="../media/image35.png"/><Relationship Id="rId4" Type="http://schemas.openxmlformats.org/officeDocument/2006/relationships/hyperlink" Target="http://mymy47.centerblog.net/rub-noel-cadeaux-decoration--4.html" TargetMode="External"/><Relationship Id="rId9" Type="http://schemas.openxmlformats.org/officeDocument/2006/relationships/image" Target="../media/image113.gif"/><Relationship Id="rId14" Type="http://schemas.openxmlformats.org/officeDocument/2006/relationships/image" Target="../media/image30.gif"/><Relationship Id="rId22" Type="http://schemas.openxmlformats.org/officeDocument/2006/relationships/image" Target="../media/image37.png"/><Relationship Id="rId27" Type="http://schemas.openxmlformats.org/officeDocument/2006/relationships/image" Target="../media/image10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1.png"/><Relationship Id="rId3" Type="http://schemas.openxmlformats.org/officeDocument/2006/relationships/image" Target="../media/image117.jpeg"/><Relationship Id="rId7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0.png"/><Relationship Id="rId5" Type="http://schemas.openxmlformats.org/officeDocument/2006/relationships/image" Target="../media/image119.png"/><Relationship Id="rId4" Type="http://schemas.openxmlformats.org/officeDocument/2006/relationships/image" Target="../media/image118.gif"/><Relationship Id="rId9" Type="http://schemas.openxmlformats.org/officeDocument/2006/relationships/image" Target="../media/image12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gif"/><Relationship Id="rId7" Type="http://schemas.openxmlformats.org/officeDocument/2006/relationships/hyperlink" Target="http://ppsmania.fr/" TargetMode="External"/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6.jpeg"/><Relationship Id="rId5" Type="http://schemas.openxmlformats.org/officeDocument/2006/relationships/image" Target="../media/image125.jpeg"/><Relationship Id="rId4" Type="http://schemas.openxmlformats.org/officeDocument/2006/relationships/hyperlink" Target="http://ppsmania.net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Image9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357686" y="4314407"/>
            <a:ext cx="2286016" cy="2543593"/>
          </a:xfrm>
          <a:prstGeom prst="rect">
            <a:avLst/>
          </a:prstGeom>
        </p:spPr>
      </p:pic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0" y="0"/>
            <a:ext cx="9144000" cy="1000132"/>
          </a:xfrm>
        </p:spPr>
        <p:txBody>
          <a:bodyPr/>
          <a:lstStyle/>
          <a:p>
            <a:r>
              <a:rPr lang="fr-FR" sz="6600" dirty="0">
                <a:blipFill>
                  <a:blip r:embed="rId5"/>
                  <a:stretch>
                    <a:fillRect/>
                  </a:stretch>
                </a:blipFill>
                <a:latin typeface="GE Twill Script" pitchFamily="18" charset="0"/>
              </a:rPr>
              <a:t>     </a:t>
            </a:r>
            <a:fld id="{2A551035-1AB2-4C54-96B2-310CCA3CA53F}" type="datetime2">
              <a:rPr lang="fr-FR" sz="6600" smtClean="0">
                <a:blipFill>
                  <a:blip r:embed="rId5"/>
                  <a:stretch>
                    <a:fillRect/>
                  </a:stretch>
                </a:blipFill>
                <a:latin typeface="GE Twill Script" pitchFamily="18" charset="0"/>
              </a:rPr>
              <a:pPr/>
              <a:t>mardi 22 décembre 2020</a:t>
            </a:fld>
            <a:endParaRPr lang="fr-FR" sz="6600" dirty="0">
              <a:blipFill>
                <a:blip r:embed="rId5"/>
                <a:stretch>
                  <a:fillRect/>
                </a:stretch>
              </a:blipFill>
              <a:latin typeface="GE Twill Script" pitchFamily="18" charset="0"/>
            </a:endParaRPr>
          </a:p>
        </p:txBody>
      </p:sp>
      <p:pic>
        <p:nvPicPr>
          <p:cNvPr id="6" name="Image 5" descr="Image6.png"/>
          <p:cNvPicPr>
            <a:picLocks noChangeAspect="1"/>
          </p:cNvPicPr>
          <p:nvPr/>
        </p:nvPicPr>
        <p:blipFill>
          <a:blip r:embed="rId6" cstate="print">
            <a:lum bright="-20000"/>
          </a:blip>
          <a:stretch>
            <a:fillRect/>
          </a:stretch>
        </p:blipFill>
        <p:spPr>
          <a:xfrm>
            <a:off x="571472" y="3396290"/>
            <a:ext cx="4504966" cy="3461710"/>
          </a:xfrm>
          <a:prstGeom prst="rect">
            <a:avLst/>
          </a:prstGeom>
        </p:spPr>
      </p:pic>
      <p:pic>
        <p:nvPicPr>
          <p:cNvPr id="7" name="Image 6" descr="Image1jg.png"/>
          <p:cNvPicPr>
            <a:picLocks noChangeAspect="1"/>
          </p:cNvPicPr>
          <p:nvPr/>
        </p:nvPicPr>
        <p:blipFill>
          <a:blip r:embed="rId7" cstate="print">
            <a:lum bright="-20000"/>
          </a:blip>
          <a:stretch>
            <a:fillRect/>
          </a:stretch>
        </p:blipFill>
        <p:spPr>
          <a:xfrm>
            <a:off x="6514433" y="3714752"/>
            <a:ext cx="2719722" cy="3143249"/>
          </a:xfrm>
          <a:prstGeom prst="rect">
            <a:avLst/>
          </a:prstGeom>
        </p:spPr>
      </p:pic>
      <p:sp>
        <p:nvSpPr>
          <p:cNvPr id="8" name="Titre 1"/>
          <p:cNvSpPr>
            <a:spLocks noGrp="1"/>
          </p:cNvSpPr>
          <p:nvPr>
            <p:ph type="ctrTitle"/>
          </p:nvPr>
        </p:nvSpPr>
        <p:spPr>
          <a:xfrm>
            <a:off x="571472" y="785794"/>
            <a:ext cx="7772400" cy="2684471"/>
          </a:xfrm>
          <a:effectLst>
            <a:outerShdw blurRad="152400" dist="952500" dir="5400000" sx="1000" sy="1000" rotWithShape="0">
              <a:schemeClr val="tx1"/>
            </a:outerShdw>
          </a:effectLst>
        </p:spPr>
        <p:txBody>
          <a:bodyPr>
            <a:prstTxWarp prst="textChevron">
              <a:avLst>
                <a:gd name="adj" fmla="val 43412"/>
              </a:avLst>
            </a:prstTxWarp>
            <a:normAutofit/>
          </a:bodyPr>
          <a:lstStyle/>
          <a:p>
            <a:r>
              <a:rPr lang="fr-FR" sz="48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reflection blurRad="12700" stA="28000" endPos="45000" dist="1000" dir="5400000" sy="-100000" algn="bl" rotWithShape="0"/>
                </a:effectLst>
                <a:latin typeface="ChopinScript" pitchFamily="2" charset="0"/>
              </a:rPr>
              <a:t>JOYEUX   NOËL</a:t>
            </a:r>
          </a:p>
        </p:txBody>
      </p:sp>
      <p:sp>
        <p:nvSpPr>
          <p:cNvPr id="9" name="Sous-titre 2"/>
          <p:cNvSpPr>
            <a:spLocks noGrp="1"/>
          </p:cNvSpPr>
          <p:nvPr>
            <p:ph type="subTitle" idx="1"/>
          </p:nvPr>
        </p:nvSpPr>
        <p:spPr>
          <a:xfrm>
            <a:off x="3428992" y="2928934"/>
            <a:ext cx="2286016" cy="642942"/>
          </a:xfrm>
        </p:spPr>
        <p:txBody>
          <a:bodyPr>
            <a:prstTxWarp prst="textChevron">
              <a:avLst>
                <a:gd name="adj" fmla="val 50000"/>
              </a:avLst>
            </a:prstTxWarp>
            <a:normAutofit fontScale="70000" lnSpcReduction="20000"/>
          </a:bodyPr>
          <a:lstStyle/>
          <a:p>
            <a:r>
              <a:rPr lang="fr-FR" sz="6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blipFill>
                  <a:blip r:embed="rId5"/>
                  <a:stretch>
                    <a:fillRect/>
                  </a:stretch>
                </a:blipFill>
                <a:effectLst>
                  <a:reflection blurRad="12700" stA="28000" endPos="45000" dist="1000" dir="5400000" sy="-100000" algn="bl" rotWithShape="0"/>
                </a:effectLst>
                <a:latin typeface="ChopinScript" pitchFamily="2" charset="0"/>
              </a:rPr>
              <a:t>2020</a:t>
            </a:r>
          </a:p>
        </p:txBody>
      </p:sp>
    </p:spTree>
  </p:cSld>
  <p:clrMapOvr>
    <a:masterClrMapping/>
  </p:clrMapOvr>
  <p:transition spd="med" advTm="18000">
    <p:sndAc>
      <p:stSnd>
        <p:snd r:embed="rId2" name="cloch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y_pere_noel_113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9631990">
            <a:off x="2832872" y="788549"/>
            <a:ext cx="2428131" cy="1942505"/>
          </a:xfrm>
          <a:prstGeom prst="rect">
            <a:avLst/>
          </a:prstGeom>
        </p:spPr>
      </p:pic>
      <p:pic>
        <p:nvPicPr>
          <p:cNvPr id="3" name="Picture 2" descr="neige">
            <a:hlinkClick r:id="rId5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428728" y="285728"/>
            <a:ext cx="2357454" cy="2357454"/>
          </a:xfrm>
          <a:prstGeom prst="rect">
            <a:avLst/>
          </a:prstGeom>
          <a:noFill/>
        </p:spPr>
      </p:pic>
      <p:pic>
        <p:nvPicPr>
          <p:cNvPr id="4" name="Image 3" descr="Image2.png"/>
          <p:cNvPicPr>
            <a:picLocks noChangeAspect="1"/>
          </p:cNvPicPr>
          <p:nvPr/>
        </p:nvPicPr>
        <p:blipFill>
          <a:blip r:embed="rId7" cstate="print"/>
          <a:srcRect l="784" t="2084" r="4174" b="104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Image 4" descr="c0.png"/>
          <p:cNvPicPr>
            <a:picLocks noChangeAspect="1"/>
          </p:cNvPicPr>
          <p:nvPr/>
        </p:nvPicPr>
        <p:blipFill>
          <a:blip r:embed="rId8" cstate="print"/>
          <a:srcRect t="6401" r="2367"/>
          <a:stretch>
            <a:fillRect/>
          </a:stretch>
        </p:blipFill>
        <p:spPr>
          <a:xfrm flipH="1">
            <a:off x="2993518" y="3214686"/>
            <a:ext cx="2792928" cy="1980000"/>
          </a:xfrm>
          <a:prstGeom prst="rect">
            <a:avLst/>
          </a:prstGeom>
        </p:spPr>
      </p:pic>
      <p:pic>
        <p:nvPicPr>
          <p:cNvPr id="6" name="Image 5" descr="d631veg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2489222" y="4357694"/>
            <a:ext cx="1903401" cy="1766457"/>
          </a:xfrm>
          <a:prstGeom prst="rect">
            <a:avLst/>
          </a:prstGeom>
        </p:spPr>
      </p:pic>
      <p:pic>
        <p:nvPicPr>
          <p:cNvPr id="7" name="Image 6" descr="d631eg.pn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>
            <a:off x="4357686" y="4429132"/>
            <a:ext cx="1285884" cy="1733778"/>
          </a:xfrm>
          <a:prstGeom prst="rect">
            <a:avLst/>
          </a:prstGeom>
        </p:spPr>
      </p:pic>
      <p:pic>
        <p:nvPicPr>
          <p:cNvPr id="8" name="Image 7" descr="c0.png"/>
          <p:cNvPicPr>
            <a:picLocks noChangeAspect="1"/>
          </p:cNvPicPr>
          <p:nvPr/>
        </p:nvPicPr>
        <p:blipFill>
          <a:blip r:embed="rId8" cstate="print"/>
          <a:srcRect r="2633"/>
          <a:stretch>
            <a:fillRect/>
          </a:stretch>
        </p:blipFill>
        <p:spPr>
          <a:xfrm flipH="1">
            <a:off x="0" y="3357562"/>
            <a:ext cx="2643142" cy="2238989"/>
          </a:xfrm>
          <a:prstGeom prst="rect">
            <a:avLst/>
          </a:prstGeom>
        </p:spPr>
      </p:pic>
      <p:pic>
        <p:nvPicPr>
          <p:cNvPr id="9" name="Image 8" descr="c2.png"/>
          <p:cNvPicPr>
            <a:picLocks noChangeAspect="1"/>
          </p:cNvPicPr>
          <p:nvPr/>
        </p:nvPicPr>
        <p:blipFill>
          <a:blip r:embed="rId11" cstate="print"/>
          <a:srcRect l="33041"/>
          <a:stretch>
            <a:fillRect/>
          </a:stretch>
        </p:blipFill>
        <p:spPr>
          <a:xfrm flipH="1">
            <a:off x="5072066" y="2857496"/>
            <a:ext cx="2182165" cy="2320202"/>
          </a:xfrm>
          <a:prstGeom prst="rect">
            <a:avLst/>
          </a:prstGeom>
        </p:spPr>
      </p:pic>
      <p:pic>
        <p:nvPicPr>
          <p:cNvPr id="10" name="Image 9" descr="c1.png"/>
          <p:cNvPicPr>
            <a:picLocks noChangeAspect="1"/>
          </p:cNvPicPr>
          <p:nvPr/>
        </p:nvPicPr>
        <p:blipFill>
          <a:blip r:embed="rId12" cstate="print"/>
          <a:srcRect r="2858"/>
          <a:stretch>
            <a:fillRect/>
          </a:stretch>
        </p:blipFill>
        <p:spPr>
          <a:xfrm>
            <a:off x="6715140" y="1428736"/>
            <a:ext cx="2428860" cy="4429720"/>
          </a:xfrm>
          <a:prstGeom prst="rect">
            <a:avLst/>
          </a:prstGeom>
        </p:spPr>
      </p:pic>
      <p:pic>
        <p:nvPicPr>
          <p:cNvPr id="11" name="Image 10" descr="d631e.pn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6429388" y="4214818"/>
            <a:ext cx="1500198" cy="2417967"/>
          </a:xfrm>
          <a:prstGeom prst="rect">
            <a:avLst/>
          </a:prstGeom>
        </p:spPr>
      </p:pic>
      <p:pic>
        <p:nvPicPr>
          <p:cNvPr id="12" name="Image 11" descr="noel_284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0"/>
            <a:ext cx="4572000" cy="266700"/>
          </a:xfrm>
          <a:prstGeom prst="rect">
            <a:avLst/>
          </a:prstGeom>
        </p:spPr>
      </p:pic>
      <p:pic>
        <p:nvPicPr>
          <p:cNvPr id="13" name="Image 12" descr="7d5f9f5d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429256" y="0"/>
            <a:ext cx="863116" cy="1892616"/>
          </a:xfrm>
          <a:prstGeom prst="rect">
            <a:avLst/>
          </a:prstGeom>
        </p:spPr>
      </p:pic>
      <p:sp>
        <p:nvSpPr>
          <p:cNvPr id="14" name="Forme libre 13"/>
          <p:cNvSpPr/>
          <p:nvPr/>
        </p:nvSpPr>
        <p:spPr>
          <a:xfrm>
            <a:off x="1447800" y="289560"/>
            <a:ext cx="1234440" cy="1082040"/>
          </a:xfrm>
          <a:custGeom>
            <a:avLst/>
            <a:gdLst>
              <a:gd name="connsiteX0" fmla="*/ 0 w 1234440"/>
              <a:gd name="connsiteY0" fmla="*/ 1082040 h 1082040"/>
              <a:gd name="connsiteX1" fmla="*/ 76200 w 1234440"/>
              <a:gd name="connsiteY1" fmla="*/ 0 h 1082040"/>
              <a:gd name="connsiteX2" fmla="*/ 1219200 w 1234440"/>
              <a:gd name="connsiteY2" fmla="*/ 137160 h 1082040"/>
              <a:gd name="connsiteX3" fmla="*/ 1234440 w 1234440"/>
              <a:gd name="connsiteY3" fmla="*/ 1051560 h 1082040"/>
              <a:gd name="connsiteX4" fmla="*/ 0 w 1234440"/>
              <a:gd name="connsiteY4" fmla="*/ 1082040 h 10820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234440" h="1082040">
                <a:moveTo>
                  <a:pt x="0" y="1082040"/>
                </a:moveTo>
                <a:lnTo>
                  <a:pt x="76200" y="0"/>
                </a:lnTo>
                <a:lnTo>
                  <a:pt x="1219200" y="137160"/>
                </a:lnTo>
                <a:lnTo>
                  <a:pt x="1234440" y="1051560"/>
                </a:lnTo>
                <a:lnTo>
                  <a:pt x="0" y="1082040"/>
                </a:lnTo>
                <a:close/>
              </a:path>
            </a:pathLst>
          </a:cu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15" name="Forme libre 14"/>
          <p:cNvSpPr/>
          <p:nvPr/>
        </p:nvSpPr>
        <p:spPr>
          <a:xfrm>
            <a:off x="2682240" y="411480"/>
            <a:ext cx="1219200" cy="1021080"/>
          </a:xfrm>
          <a:custGeom>
            <a:avLst/>
            <a:gdLst>
              <a:gd name="connsiteX0" fmla="*/ 0 w 1219200"/>
              <a:gd name="connsiteY0" fmla="*/ 0 h 1021080"/>
              <a:gd name="connsiteX1" fmla="*/ 1203960 w 1219200"/>
              <a:gd name="connsiteY1" fmla="*/ 121920 h 1021080"/>
              <a:gd name="connsiteX2" fmla="*/ 1219200 w 1219200"/>
              <a:gd name="connsiteY2" fmla="*/ 960120 h 1021080"/>
              <a:gd name="connsiteX3" fmla="*/ 1219200 w 1219200"/>
              <a:gd name="connsiteY3" fmla="*/ 1021080 h 1021080"/>
              <a:gd name="connsiteX4" fmla="*/ 0 w 1219200"/>
              <a:gd name="connsiteY4" fmla="*/ 929640 h 1021080"/>
              <a:gd name="connsiteX5" fmla="*/ 0 w 1219200"/>
              <a:gd name="connsiteY5" fmla="*/ 0 h 10210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19200" h="1021080">
                <a:moveTo>
                  <a:pt x="0" y="0"/>
                </a:moveTo>
                <a:lnTo>
                  <a:pt x="1203960" y="121920"/>
                </a:lnTo>
                <a:cubicBezTo>
                  <a:pt x="1209040" y="401320"/>
                  <a:pt x="1219200" y="800100"/>
                  <a:pt x="1219200" y="960120"/>
                </a:cubicBezTo>
                <a:lnTo>
                  <a:pt x="1219200" y="1021080"/>
                </a:lnTo>
                <a:lnTo>
                  <a:pt x="0" y="929640"/>
                </a:lnTo>
                <a:lnTo>
                  <a:pt x="0" y="0"/>
                </a:lnTo>
                <a:close/>
              </a:path>
            </a:pathLst>
          </a:custGeom>
          <a:blipFill>
            <a:blip r:embed="rId1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6" name="Image 15" descr="c0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032548" y="3032792"/>
            <a:ext cx="1078903" cy="792415"/>
          </a:xfrm>
          <a:prstGeom prst="rect">
            <a:avLst/>
          </a:prstGeom>
        </p:spPr>
      </p:pic>
    </p:spTree>
  </p:cSld>
  <p:clrMapOvr>
    <a:masterClrMapping/>
  </p:clrMapOvr>
  <p:transition spd="med" advTm="18000">
    <p:sndAc>
      <p:stSnd>
        <p:snd r:embed="rId2" name="Tino Rossi petit papa noel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Image7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28596" y="2071678"/>
            <a:ext cx="1152954" cy="1928217"/>
          </a:xfrm>
          <a:prstGeom prst="rect">
            <a:avLst/>
          </a:prstGeom>
        </p:spPr>
      </p:pic>
      <p:pic>
        <p:nvPicPr>
          <p:cNvPr id="3" name="Picture 6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1071546"/>
            <a:ext cx="3143272" cy="3047998"/>
          </a:xfrm>
          <a:prstGeom prst="rect">
            <a:avLst/>
          </a:prstGeom>
          <a:noFill/>
        </p:spPr>
      </p:pic>
      <p:pic>
        <p:nvPicPr>
          <p:cNvPr id="4" name="Picture 4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1071546"/>
            <a:ext cx="4048098" cy="2428892"/>
          </a:xfrm>
          <a:prstGeom prst="rect">
            <a:avLst/>
          </a:prstGeom>
          <a:noFill/>
        </p:spPr>
      </p:pic>
      <p:pic>
        <p:nvPicPr>
          <p:cNvPr id="5" name="Picture 2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85794"/>
            <a:ext cx="3786182" cy="2928958"/>
          </a:xfrm>
          <a:prstGeom prst="rect">
            <a:avLst/>
          </a:prstGeom>
          <a:noFill/>
        </p:spPr>
      </p:pic>
      <p:pic>
        <p:nvPicPr>
          <p:cNvPr id="2" name="Image 1" descr="Image3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71470" y="-71462"/>
            <a:ext cx="9288033" cy="6929462"/>
          </a:xfrm>
          <a:prstGeom prst="rect">
            <a:avLst/>
          </a:prstGeom>
        </p:spPr>
      </p:pic>
      <p:sp>
        <p:nvSpPr>
          <p:cNvPr id="6" name="Forme libre 5"/>
          <p:cNvSpPr/>
          <p:nvPr/>
        </p:nvSpPr>
        <p:spPr>
          <a:xfrm>
            <a:off x="-57150" y="1009650"/>
            <a:ext cx="9201150" cy="612000"/>
          </a:xfrm>
          <a:custGeom>
            <a:avLst/>
            <a:gdLst>
              <a:gd name="connsiteX0" fmla="*/ 19050 w 9201150"/>
              <a:gd name="connsiteY0" fmla="*/ 266700 h 704850"/>
              <a:gd name="connsiteX1" fmla="*/ 1828800 w 9201150"/>
              <a:gd name="connsiteY1" fmla="*/ 571500 h 704850"/>
              <a:gd name="connsiteX2" fmla="*/ 3924300 w 9201150"/>
              <a:gd name="connsiteY2" fmla="*/ 152400 h 704850"/>
              <a:gd name="connsiteX3" fmla="*/ 5753100 w 9201150"/>
              <a:gd name="connsiteY3" fmla="*/ 704850 h 704850"/>
              <a:gd name="connsiteX4" fmla="*/ 9201150 w 9201150"/>
              <a:gd name="connsiteY4" fmla="*/ 342900 h 704850"/>
              <a:gd name="connsiteX5" fmla="*/ 9201150 w 9201150"/>
              <a:gd name="connsiteY5" fmla="*/ 171450 h 704850"/>
              <a:gd name="connsiteX6" fmla="*/ 5734050 w 9201150"/>
              <a:gd name="connsiteY6" fmla="*/ 533400 h 704850"/>
              <a:gd name="connsiteX7" fmla="*/ 3943350 w 9201150"/>
              <a:gd name="connsiteY7" fmla="*/ 0 h 704850"/>
              <a:gd name="connsiteX8" fmla="*/ 1847850 w 9201150"/>
              <a:gd name="connsiteY8" fmla="*/ 381000 h 704850"/>
              <a:gd name="connsiteX9" fmla="*/ 0 w 9201150"/>
              <a:gd name="connsiteY9" fmla="*/ 57150 h 704850"/>
              <a:gd name="connsiteX10" fmla="*/ 19050 w 9201150"/>
              <a:gd name="connsiteY10" fmla="*/ 266700 h 70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01150" h="704850">
                <a:moveTo>
                  <a:pt x="19050" y="266700"/>
                </a:moveTo>
                <a:lnTo>
                  <a:pt x="1828800" y="571500"/>
                </a:lnTo>
                <a:lnTo>
                  <a:pt x="3924300" y="152400"/>
                </a:lnTo>
                <a:lnTo>
                  <a:pt x="5753100" y="704850"/>
                </a:lnTo>
                <a:lnTo>
                  <a:pt x="9201150" y="342900"/>
                </a:lnTo>
                <a:lnTo>
                  <a:pt x="9201150" y="171450"/>
                </a:lnTo>
                <a:lnTo>
                  <a:pt x="5734050" y="533400"/>
                </a:lnTo>
                <a:lnTo>
                  <a:pt x="3943350" y="0"/>
                </a:lnTo>
                <a:lnTo>
                  <a:pt x="1847850" y="381000"/>
                </a:lnTo>
                <a:lnTo>
                  <a:pt x="0" y="57150"/>
                </a:lnTo>
                <a:lnTo>
                  <a:pt x="19050" y="26670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 descr="31fkj30k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6699112" y="1428736"/>
            <a:ext cx="2444888" cy="2559749"/>
          </a:xfrm>
          <a:prstGeom prst="rect">
            <a:avLst/>
          </a:prstGeom>
        </p:spPr>
      </p:pic>
      <p:sp>
        <p:nvSpPr>
          <p:cNvPr id="9" name="Espace réservé de la date 19"/>
          <p:cNvSpPr>
            <a:spLocks noGrp="1"/>
          </p:cNvSpPr>
          <p:nvPr>
            <p:ph type="dt" sz="half" idx="10"/>
          </p:nvPr>
        </p:nvSpPr>
        <p:spPr>
          <a:xfrm>
            <a:off x="4286248" y="1857364"/>
            <a:ext cx="828000" cy="1152000"/>
          </a:xfrm>
          <a:blipFill>
            <a:blip r:embed="rId9" cstate="print"/>
            <a:stretch>
              <a:fillRect/>
            </a:stretch>
          </a:blipFill>
        </p:spPr>
        <p:txBody>
          <a:bodyPr/>
          <a:lstStyle/>
          <a:p>
            <a:r>
              <a:rPr lang="fr-FR" sz="1400" dirty="0">
                <a:solidFill>
                  <a:schemeClr val="accent4">
                    <a:lumMod val="50000"/>
                  </a:schemeClr>
                </a:solidFill>
              </a:rPr>
              <a:t>   </a:t>
            </a:r>
            <a:fld id="{C6A9C72C-DF07-46CE-874E-2BB2EDD50DF0}" type="datetime10">
              <a:rPr lang="fr-FR" sz="1400" smtClean="0">
                <a:solidFill>
                  <a:schemeClr val="accent4">
                    <a:lumMod val="50000"/>
                  </a:schemeClr>
                </a:solidFill>
              </a:rPr>
              <a:pPr/>
              <a:t>10:41</a:t>
            </a:fld>
            <a:endParaRPr lang="fr-FR" sz="1400" dirty="0">
              <a:solidFill>
                <a:schemeClr val="accent4">
                  <a:lumMod val="50000"/>
                </a:schemeClr>
              </a:solidFill>
            </a:endParaRPr>
          </a:p>
        </p:txBody>
      </p:sp>
      <p:pic>
        <p:nvPicPr>
          <p:cNvPr id="10" name="Picture 2" descr="H:\toute les images\noël2\feu de cheminée\cheminee_01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357555" y="2946792"/>
            <a:ext cx="1260000" cy="945001"/>
          </a:xfrm>
          <a:prstGeom prst="rect">
            <a:avLst/>
          </a:prstGeom>
          <a:noFill/>
        </p:spPr>
      </p:pic>
      <p:pic>
        <p:nvPicPr>
          <p:cNvPr id="11" name="Image 10" descr="d6n3k1e.png"/>
          <p:cNvPicPr>
            <a:picLocks noChangeAspect="1"/>
          </p:cNvPicPr>
          <p:nvPr/>
        </p:nvPicPr>
        <p:blipFill>
          <a:blip r:embed="rId11" cstate="print"/>
          <a:stretch>
            <a:fillRect/>
          </a:stretch>
        </p:blipFill>
        <p:spPr>
          <a:xfrm>
            <a:off x="3286116" y="714356"/>
            <a:ext cx="1428760" cy="4357718"/>
          </a:xfrm>
          <a:prstGeom prst="rect">
            <a:avLst/>
          </a:prstGeom>
        </p:spPr>
      </p:pic>
      <p:pic>
        <p:nvPicPr>
          <p:cNvPr id="12" name="Picture 4" descr="H:\toute les images\noël2\paquets cadeaux\f12qqqek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378635" y="3561506"/>
            <a:ext cx="952500" cy="1095375"/>
          </a:xfrm>
          <a:prstGeom prst="rect">
            <a:avLst/>
          </a:prstGeom>
          <a:noFill/>
        </p:spPr>
      </p:pic>
      <p:pic>
        <p:nvPicPr>
          <p:cNvPr id="13" name="Image 12" descr="l3x84mmw.gif"/>
          <p:cNvPicPr>
            <a:picLocks noChangeAspect="1"/>
          </p:cNvPicPr>
          <p:nvPr/>
        </p:nvPicPr>
        <p:blipFill>
          <a:blip r:embed="rId13" cstate="print"/>
          <a:srcRect t="10734"/>
          <a:stretch>
            <a:fillRect/>
          </a:stretch>
        </p:blipFill>
        <p:spPr>
          <a:xfrm>
            <a:off x="5092883" y="785794"/>
            <a:ext cx="2428892" cy="365070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4" name="Picture 2" descr="H:\toute les images\noël2\paquets cadeaux\ky41j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6664519" y="3632944"/>
            <a:ext cx="950235" cy="714377"/>
          </a:xfrm>
          <a:prstGeom prst="rect">
            <a:avLst/>
          </a:prstGeom>
          <a:noFill/>
        </p:spPr>
      </p:pic>
      <p:pic>
        <p:nvPicPr>
          <p:cNvPr id="15" name="Image 14" descr="dyn003_original_264_348_gif_2595077_222e5738b3e069780508dda3b8df6e39.gif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307197" y="846862"/>
            <a:ext cx="2011680" cy="3286148"/>
          </a:xfrm>
          <a:prstGeom prst="rect">
            <a:avLst/>
          </a:prstGeom>
        </p:spPr>
      </p:pic>
      <p:pic>
        <p:nvPicPr>
          <p:cNvPr id="16" name="Image 15" descr="boules sapin.png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5214942" y="1000108"/>
            <a:ext cx="2163957" cy="3061464"/>
          </a:xfrm>
          <a:prstGeom prst="rect">
            <a:avLst/>
          </a:prstGeom>
        </p:spPr>
      </p:pic>
      <p:pic>
        <p:nvPicPr>
          <p:cNvPr id="17" name="Picture 3" descr="H:\toute les images\noël2\paquets cadeaux\c5de1aeb.gif"/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6021577" y="3775820"/>
            <a:ext cx="1071570" cy="1052510"/>
          </a:xfrm>
          <a:prstGeom prst="rect">
            <a:avLst/>
          </a:prstGeom>
          <a:noFill/>
        </p:spPr>
      </p:pic>
      <p:pic>
        <p:nvPicPr>
          <p:cNvPr id="18" name="Image 17" descr="aaaaa.png"/>
          <p:cNvPicPr>
            <a:picLocks noChangeAspect="1"/>
          </p:cNvPicPr>
          <p:nvPr/>
        </p:nvPicPr>
        <p:blipFill>
          <a:blip r:embed="rId18" cstate="print">
            <a:duotone>
              <a:prstClr val="black"/>
              <a:schemeClr val="accent4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>
            <a:off x="6500794" y="3429000"/>
            <a:ext cx="2643206" cy="1715985"/>
          </a:xfrm>
          <a:prstGeom prst="rect">
            <a:avLst/>
          </a:prstGeom>
        </p:spPr>
      </p:pic>
      <p:pic>
        <p:nvPicPr>
          <p:cNvPr id="19" name="Image 18" descr="hi1.png"/>
          <p:cNvPicPr>
            <a:picLocks noChangeAspect="1"/>
          </p:cNvPicPr>
          <p:nvPr/>
        </p:nvPicPr>
        <p:blipFill>
          <a:blip r:embed="rId19" cstate="print">
            <a:lum bright="10000"/>
          </a:blip>
          <a:stretch>
            <a:fillRect/>
          </a:stretch>
        </p:blipFill>
        <p:spPr>
          <a:xfrm flipH="1">
            <a:off x="0" y="3286124"/>
            <a:ext cx="2857488" cy="1860860"/>
          </a:xfrm>
          <a:prstGeom prst="rect">
            <a:avLst/>
          </a:prstGeom>
        </p:spPr>
      </p:pic>
      <p:pic>
        <p:nvPicPr>
          <p:cNvPr id="20" name="Image 19" descr="8rjw62.png"/>
          <p:cNvPicPr>
            <a:picLocks noChangeAspect="1"/>
          </p:cNvPicPr>
          <p:nvPr/>
        </p:nvPicPr>
        <p:blipFill>
          <a:blip r:embed="rId20" cstate="print">
            <a:lum bright="10000"/>
          </a:blip>
          <a:stretch>
            <a:fillRect/>
          </a:stretch>
        </p:blipFill>
        <p:spPr>
          <a:xfrm flipH="1">
            <a:off x="0" y="4572008"/>
            <a:ext cx="1571636" cy="2088000"/>
          </a:xfrm>
          <a:prstGeom prst="rect">
            <a:avLst/>
          </a:prstGeom>
        </p:spPr>
      </p:pic>
      <p:pic>
        <p:nvPicPr>
          <p:cNvPr id="21" name="Image 20" descr="oi0jt5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071538" y="4429132"/>
            <a:ext cx="2412536" cy="1255171"/>
          </a:xfrm>
          <a:prstGeom prst="rect">
            <a:avLst/>
          </a:prstGeom>
        </p:spPr>
      </p:pic>
      <p:pic>
        <p:nvPicPr>
          <p:cNvPr id="22" name="Image 21" descr="8rjw63.png"/>
          <p:cNvPicPr>
            <a:picLocks noChangeAspect="1"/>
          </p:cNvPicPr>
          <p:nvPr/>
        </p:nvPicPr>
        <p:blipFill>
          <a:blip r:embed="rId22" cstate="print">
            <a:lum bright="10000"/>
          </a:blip>
          <a:stretch>
            <a:fillRect/>
          </a:stretch>
        </p:blipFill>
        <p:spPr>
          <a:xfrm flipH="1">
            <a:off x="3643306" y="4214818"/>
            <a:ext cx="1785950" cy="1944000"/>
          </a:xfrm>
          <a:prstGeom prst="rect">
            <a:avLst/>
          </a:prstGeom>
        </p:spPr>
      </p:pic>
      <p:pic>
        <p:nvPicPr>
          <p:cNvPr id="23" name="Image 22" descr="468eba4f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 rot="21087214">
            <a:off x="97440" y="3035921"/>
            <a:ext cx="2513256" cy="1499135"/>
          </a:xfrm>
          <a:prstGeom prst="rect">
            <a:avLst/>
          </a:prstGeom>
        </p:spPr>
      </p:pic>
      <p:pic>
        <p:nvPicPr>
          <p:cNvPr id="24" name="Image 23" descr="Image23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5572132" y="4071942"/>
            <a:ext cx="2052766" cy="2074149"/>
          </a:xfrm>
          <a:prstGeom prst="rect">
            <a:avLst/>
          </a:prstGeom>
        </p:spPr>
      </p:pic>
      <p:pic>
        <p:nvPicPr>
          <p:cNvPr id="25" name="Image 24" descr="d63k1e.png"/>
          <p:cNvPicPr>
            <a:picLocks noChangeAspect="1"/>
          </p:cNvPicPr>
          <p:nvPr/>
        </p:nvPicPr>
        <p:blipFill>
          <a:blip r:embed="rId25" cstate="print"/>
          <a:srcRect b="8571"/>
          <a:stretch>
            <a:fillRect/>
          </a:stretch>
        </p:blipFill>
        <p:spPr>
          <a:xfrm>
            <a:off x="1285852" y="4572008"/>
            <a:ext cx="2954903" cy="2285992"/>
          </a:xfrm>
          <a:prstGeom prst="rect">
            <a:avLst/>
          </a:prstGeom>
        </p:spPr>
      </p:pic>
      <p:sp>
        <p:nvSpPr>
          <p:cNvPr id="26" name="Étoile à 5 branches 25"/>
          <p:cNvSpPr/>
          <p:nvPr/>
        </p:nvSpPr>
        <p:spPr>
          <a:xfrm rot="2220000">
            <a:off x="6110226" y="466632"/>
            <a:ext cx="504000" cy="504000"/>
          </a:xfrm>
          <a:prstGeom prst="star5">
            <a:avLst/>
          </a:prstGeom>
          <a:blipFill>
            <a:blip r:embed="rId26" cstate="print">
              <a:duotone>
                <a:prstClr val="black"/>
                <a:schemeClr val="accent4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 descr="taosts.pn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7715272" y="3336093"/>
            <a:ext cx="1071538" cy="455262"/>
          </a:xfrm>
          <a:prstGeom prst="rect">
            <a:avLst/>
          </a:prstGeom>
        </p:spPr>
      </p:pic>
      <p:pic>
        <p:nvPicPr>
          <p:cNvPr id="28" name="Image 27" descr="taosts3.pn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6643702" y="3286124"/>
            <a:ext cx="1117347" cy="514299"/>
          </a:xfrm>
          <a:prstGeom prst="rect">
            <a:avLst/>
          </a:prstGeom>
        </p:spPr>
      </p:pic>
    </p:spTree>
  </p:cSld>
  <p:clrMapOvr>
    <a:masterClrMapping/>
  </p:clrMapOvr>
  <p:transition spd="med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6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357158" y="1857364"/>
            <a:ext cx="1214446" cy="2159627"/>
          </a:xfrm>
          <a:prstGeom prst="rect">
            <a:avLst/>
          </a:prstGeom>
        </p:spPr>
      </p:pic>
      <p:pic>
        <p:nvPicPr>
          <p:cNvPr id="3" name="Picture 2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85794"/>
            <a:ext cx="3786182" cy="2928958"/>
          </a:xfrm>
          <a:prstGeom prst="rect">
            <a:avLst/>
          </a:prstGeom>
          <a:noFill/>
        </p:spPr>
      </p:pic>
      <p:pic>
        <p:nvPicPr>
          <p:cNvPr id="4" name="Picture 6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1071546"/>
            <a:ext cx="3143272" cy="3047998"/>
          </a:xfrm>
          <a:prstGeom prst="rect">
            <a:avLst/>
          </a:prstGeom>
          <a:noFill/>
        </p:spPr>
      </p:pic>
      <p:pic>
        <p:nvPicPr>
          <p:cNvPr id="5" name="Picture 2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938194"/>
            <a:ext cx="3786182" cy="2928958"/>
          </a:xfrm>
          <a:prstGeom prst="rect">
            <a:avLst/>
          </a:prstGeom>
          <a:noFill/>
        </p:spPr>
      </p:pic>
      <p:pic>
        <p:nvPicPr>
          <p:cNvPr id="6" name="Image 5" descr="Image1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71472" y="-71463"/>
            <a:ext cx="9288000" cy="7002682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-57150" y="1009650"/>
            <a:ext cx="9201150" cy="612000"/>
          </a:xfrm>
          <a:custGeom>
            <a:avLst/>
            <a:gdLst>
              <a:gd name="connsiteX0" fmla="*/ 19050 w 9201150"/>
              <a:gd name="connsiteY0" fmla="*/ 266700 h 704850"/>
              <a:gd name="connsiteX1" fmla="*/ 1828800 w 9201150"/>
              <a:gd name="connsiteY1" fmla="*/ 571500 h 704850"/>
              <a:gd name="connsiteX2" fmla="*/ 3924300 w 9201150"/>
              <a:gd name="connsiteY2" fmla="*/ 152400 h 704850"/>
              <a:gd name="connsiteX3" fmla="*/ 5753100 w 9201150"/>
              <a:gd name="connsiteY3" fmla="*/ 704850 h 704850"/>
              <a:gd name="connsiteX4" fmla="*/ 9201150 w 9201150"/>
              <a:gd name="connsiteY4" fmla="*/ 342900 h 704850"/>
              <a:gd name="connsiteX5" fmla="*/ 9201150 w 9201150"/>
              <a:gd name="connsiteY5" fmla="*/ 171450 h 704850"/>
              <a:gd name="connsiteX6" fmla="*/ 5734050 w 9201150"/>
              <a:gd name="connsiteY6" fmla="*/ 533400 h 704850"/>
              <a:gd name="connsiteX7" fmla="*/ 3943350 w 9201150"/>
              <a:gd name="connsiteY7" fmla="*/ 0 h 704850"/>
              <a:gd name="connsiteX8" fmla="*/ 1847850 w 9201150"/>
              <a:gd name="connsiteY8" fmla="*/ 381000 h 704850"/>
              <a:gd name="connsiteX9" fmla="*/ 0 w 9201150"/>
              <a:gd name="connsiteY9" fmla="*/ 57150 h 704850"/>
              <a:gd name="connsiteX10" fmla="*/ 19050 w 9201150"/>
              <a:gd name="connsiteY10" fmla="*/ 266700 h 70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01150" h="704850">
                <a:moveTo>
                  <a:pt x="19050" y="266700"/>
                </a:moveTo>
                <a:lnTo>
                  <a:pt x="1828800" y="571500"/>
                </a:lnTo>
                <a:lnTo>
                  <a:pt x="3924300" y="152400"/>
                </a:lnTo>
                <a:lnTo>
                  <a:pt x="5753100" y="704850"/>
                </a:lnTo>
                <a:lnTo>
                  <a:pt x="9201150" y="342900"/>
                </a:lnTo>
                <a:lnTo>
                  <a:pt x="9201150" y="171450"/>
                </a:lnTo>
                <a:lnTo>
                  <a:pt x="5734050" y="533400"/>
                </a:lnTo>
                <a:lnTo>
                  <a:pt x="3943350" y="0"/>
                </a:lnTo>
                <a:lnTo>
                  <a:pt x="1847850" y="381000"/>
                </a:lnTo>
                <a:lnTo>
                  <a:pt x="0" y="57150"/>
                </a:lnTo>
                <a:lnTo>
                  <a:pt x="19050" y="26670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 descr="e3b835f5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8673619">
            <a:off x="6230403" y="1443983"/>
            <a:ext cx="2531969" cy="2922616"/>
          </a:xfrm>
          <a:prstGeom prst="rect">
            <a:avLst/>
          </a:prstGeom>
        </p:spPr>
      </p:pic>
      <p:sp>
        <p:nvSpPr>
          <p:cNvPr id="9" name="Espace réservé de la date 19"/>
          <p:cNvSpPr>
            <a:spLocks noGrp="1"/>
          </p:cNvSpPr>
          <p:nvPr>
            <p:ph type="dt" sz="half" idx="10"/>
          </p:nvPr>
        </p:nvSpPr>
        <p:spPr>
          <a:xfrm>
            <a:off x="4143372" y="1643050"/>
            <a:ext cx="1044000" cy="1224000"/>
          </a:xfrm>
          <a:blipFill>
            <a:blip r:embed="rId9" cstate="print"/>
            <a:stretch>
              <a:fillRect/>
            </a:stretch>
          </a:blipFill>
        </p:spPr>
        <p:txBody>
          <a:bodyPr/>
          <a:lstStyle/>
          <a:p>
            <a:r>
              <a:rPr lang="fr-FR" sz="1400" dirty="0">
                <a:solidFill>
                  <a:srgbClr val="FF0000"/>
                </a:solidFill>
              </a:rPr>
              <a:t>      </a:t>
            </a:r>
            <a:fld id="{C6A9C72C-DF07-46CE-874E-2BB2EDD50DF0}" type="datetime10">
              <a:rPr lang="fr-FR" sz="1400" smtClean="0">
                <a:solidFill>
                  <a:srgbClr val="FF0000"/>
                </a:solidFill>
              </a:rPr>
              <a:pPr/>
              <a:t>10:41</a:t>
            </a:fld>
            <a:endParaRPr lang="fr-FR" sz="1400" dirty="0">
              <a:solidFill>
                <a:srgbClr val="FF0000"/>
              </a:solidFill>
            </a:endParaRPr>
          </a:p>
          <a:p>
            <a:endParaRPr lang="fr-FR" sz="1400" dirty="0">
              <a:solidFill>
                <a:srgbClr val="FF0000"/>
              </a:solidFill>
            </a:endParaRPr>
          </a:p>
        </p:txBody>
      </p:sp>
      <p:pic>
        <p:nvPicPr>
          <p:cNvPr id="10" name="Picture 2" descr="H:\toute les images\noël2\feu de cheminée\cheminee_01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357555" y="2946792"/>
            <a:ext cx="1260000" cy="945001"/>
          </a:xfrm>
          <a:prstGeom prst="rect">
            <a:avLst/>
          </a:prstGeom>
          <a:noFill/>
        </p:spPr>
      </p:pic>
      <p:pic>
        <p:nvPicPr>
          <p:cNvPr id="11" name="Picture 4" descr="H:\toute les images\noël2\paquets cadeaux\f12qqqek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193401" y="3857628"/>
            <a:ext cx="952500" cy="1095375"/>
          </a:xfrm>
          <a:prstGeom prst="rect">
            <a:avLst/>
          </a:prstGeom>
          <a:noFill/>
        </p:spPr>
      </p:pic>
      <p:pic>
        <p:nvPicPr>
          <p:cNvPr id="12" name="Image 11" descr="l3x84mmw.gif"/>
          <p:cNvPicPr>
            <a:picLocks noChangeAspect="1"/>
          </p:cNvPicPr>
          <p:nvPr/>
        </p:nvPicPr>
        <p:blipFill>
          <a:blip r:embed="rId12" cstate="print"/>
          <a:srcRect t="8734"/>
          <a:stretch>
            <a:fillRect/>
          </a:stretch>
        </p:blipFill>
        <p:spPr>
          <a:xfrm>
            <a:off x="5050525" y="928670"/>
            <a:ext cx="2428892" cy="3732516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3" name="Picture 2" descr="H:\toute les images\noël2\paquets cadeaux\ky41jt.png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6622161" y="3857628"/>
            <a:ext cx="950235" cy="714377"/>
          </a:xfrm>
          <a:prstGeom prst="rect">
            <a:avLst/>
          </a:prstGeom>
          <a:noFill/>
        </p:spPr>
      </p:pic>
      <p:pic>
        <p:nvPicPr>
          <p:cNvPr id="14" name="Image 13" descr="dyn003_original_264_348_gif_2595077_222e5738b3e069780508dda3b8df6e39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264839" y="1071546"/>
            <a:ext cx="2011680" cy="3286148"/>
          </a:xfrm>
          <a:prstGeom prst="rect">
            <a:avLst/>
          </a:prstGeom>
        </p:spPr>
      </p:pic>
      <p:pic>
        <p:nvPicPr>
          <p:cNvPr id="15" name="Image 14" descr="boules sapin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172584" y="1224792"/>
            <a:ext cx="2163957" cy="3061464"/>
          </a:xfrm>
          <a:prstGeom prst="rect">
            <a:avLst/>
          </a:prstGeom>
        </p:spPr>
      </p:pic>
      <p:pic>
        <p:nvPicPr>
          <p:cNvPr id="16" name="Picture 3" descr="H:\toute les images\noël2\paquets cadeaux\c5de1aeb.gif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5979219" y="4000504"/>
            <a:ext cx="1071570" cy="1052510"/>
          </a:xfrm>
          <a:prstGeom prst="rect">
            <a:avLst/>
          </a:prstGeom>
          <a:noFill/>
        </p:spPr>
      </p:pic>
      <p:pic>
        <p:nvPicPr>
          <p:cNvPr id="17" name="Image 16" descr="aaaaa.png"/>
          <p:cNvPicPr>
            <a:picLocks noChangeAspect="1"/>
          </p:cNvPicPr>
          <p:nvPr/>
        </p:nvPicPr>
        <p:blipFill>
          <a:blip r:embed="rId17" cstate="print">
            <a:duotone>
              <a:prstClr val="black"/>
              <a:schemeClr val="accent6">
                <a:tint val="45000"/>
                <a:satMod val="400000"/>
              </a:schemeClr>
            </a:duotone>
            <a:lum bright="-10000"/>
          </a:blip>
          <a:stretch>
            <a:fillRect/>
          </a:stretch>
        </p:blipFill>
        <p:spPr>
          <a:xfrm>
            <a:off x="6429356" y="3714752"/>
            <a:ext cx="2714644" cy="1644548"/>
          </a:xfrm>
          <a:prstGeom prst="rect">
            <a:avLst/>
          </a:prstGeom>
        </p:spPr>
      </p:pic>
      <p:pic>
        <p:nvPicPr>
          <p:cNvPr id="18" name="Image 17" descr="hi1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flipH="1">
            <a:off x="0" y="3286124"/>
            <a:ext cx="2857488" cy="1860860"/>
          </a:xfrm>
          <a:prstGeom prst="rect">
            <a:avLst/>
          </a:prstGeom>
        </p:spPr>
      </p:pic>
      <p:pic>
        <p:nvPicPr>
          <p:cNvPr id="19" name="Image 18" descr="8rjw62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 flipH="1">
            <a:off x="0" y="4572008"/>
            <a:ext cx="1571636" cy="2088000"/>
          </a:xfrm>
          <a:prstGeom prst="rect">
            <a:avLst/>
          </a:prstGeom>
        </p:spPr>
      </p:pic>
      <p:pic>
        <p:nvPicPr>
          <p:cNvPr id="20" name="Image 19" descr="oi0jt5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071538" y="4429132"/>
            <a:ext cx="2412536" cy="1255171"/>
          </a:xfrm>
          <a:prstGeom prst="rect">
            <a:avLst/>
          </a:prstGeom>
        </p:spPr>
      </p:pic>
      <p:pic>
        <p:nvPicPr>
          <p:cNvPr id="21" name="Image 20" descr="d6n3k1e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286116" y="714356"/>
            <a:ext cx="1428760" cy="4357718"/>
          </a:xfrm>
          <a:prstGeom prst="rect">
            <a:avLst/>
          </a:prstGeom>
        </p:spPr>
      </p:pic>
      <p:pic>
        <p:nvPicPr>
          <p:cNvPr id="22" name="Image 21" descr="8rjw63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 flipH="1">
            <a:off x="3643306" y="4214818"/>
            <a:ext cx="1785950" cy="1944000"/>
          </a:xfrm>
          <a:prstGeom prst="rect">
            <a:avLst/>
          </a:prstGeom>
        </p:spPr>
      </p:pic>
      <p:pic>
        <p:nvPicPr>
          <p:cNvPr id="23" name="Image 22" descr="Image17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5786446" y="4277906"/>
            <a:ext cx="2071702" cy="1949838"/>
          </a:xfrm>
          <a:prstGeom prst="rect">
            <a:avLst/>
          </a:prstGeom>
        </p:spPr>
      </p:pic>
      <p:pic>
        <p:nvPicPr>
          <p:cNvPr id="24" name="Image 23" descr="Image4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500034" y="2857496"/>
            <a:ext cx="1762115" cy="1796443"/>
          </a:xfrm>
          <a:prstGeom prst="rect">
            <a:avLst/>
          </a:prstGeom>
        </p:spPr>
      </p:pic>
      <p:pic>
        <p:nvPicPr>
          <p:cNvPr id="25" name="Image 24" descr="88e312fc.pn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1928794" y="3883669"/>
            <a:ext cx="2786082" cy="2974331"/>
          </a:xfrm>
          <a:prstGeom prst="rect">
            <a:avLst/>
          </a:prstGeom>
        </p:spPr>
      </p:pic>
      <p:sp>
        <p:nvSpPr>
          <p:cNvPr id="26" name="Étoile à 5 branches 25"/>
          <p:cNvSpPr/>
          <p:nvPr/>
        </p:nvSpPr>
        <p:spPr>
          <a:xfrm rot="2220000">
            <a:off x="6017247" y="815270"/>
            <a:ext cx="504000" cy="504000"/>
          </a:xfrm>
          <a:prstGeom prst="star5">
            <a:avLst/>
          </a:prstGeom>
          <a:blipFill>
            <a:blip r:embed="rId26" cstate="print">
              <a:duotone>
                <a:prstClr val="black"/>
                <a:schemeClr val="accent6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Picture 2" descr="C:\Documents and Settings\Administrateur\Mes documents\Mes images\Image2.png"/>
          <p:cNvPicPr>
            <a:picLocks noChangeAspect="1" noChangeArrowheads="1"/>
          </p:cNvPicPr>
          <p:nvPr/>
        </p:nvPicPr>
        <p:blipFill>
          <a:blip r:embed="rId27" cstate="print"/>
          <a:srcRect/>
          <a:stretch>
            <a:fillRect/>
          </a:stretch>
        </p:blipFill>
        <p:spPr bwMode="auto">
          <a:xfrm>
            <a:off x="6811257" y="3643314"/>
            <a:ext cx="689701" cy="357190"/>
          </a:xfrm>
          <a:prstGeom prst="rect">
            <a:avLst/>
          </a:prstGeom>
          <a:noFill/>
        </p:spPr>
      </p:pic>
      <p:grpSp>
        <p:nvGrpSpPr>
          <p:cNvPr id="28" name="Groupe 27"/>
          <p:cNvGrpSpPr/>
          <p:nvPr/>
        </p:nvGrpSpPr>
        <p:grpSpPr>
          <a:xfrm>
            <a:off x="6786578" y="3071810"/>
            <a:ext cx="2071702" cy="857256"/>
            <a:chOff x="6299470" y="2500306"/>
            <a:chExt cx="2916000" cy="1214446"/>
          </a:xfrm>
        </p:grpSpPr>
        <p:grpSp>
          <p:nvGrpSpPr>
            <p:cNvPr id="29" name="Groupe 25"/>
            <p:cNvGrpSpPr/>
            <p:nvPr/>
          </p:nvGrpSpPr>
          <p:grpSpPr>
            <a:xfrm>
              <a:off x="7321520" y="3104503"/>
              <a:ext cx="828000" cy="610249"/>
              <a:chOff x="4464000" y="2500306"/>
              <a:chExt cx="972000" cy="914400"/>
            </a:xfrm>
          </p:grpSpPr>
          <p:sp>
            <p:nvSpPr>
              <p:cNvPr id="31" name="Ellipse 30"/>
              <p:cNvSpPr/>
              <p:nvPr/>
            </p:nvSpPr>
            <p:spPr>
              <a:xfrm>
                <a:off x="4464000" y="3071810"/>
                <a:ext cx="972000" cy="342896"/>
              </a:xfrm>
              <a:prstGeom prst="ellipse">
                <a:avLst/>
              </a:pr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2" name="Forme libre 31"/>
              <p:cNvSpPr/>
              <p:nvPr/>
            </p:nvSpPr>
            <p:spPr>
              <a:xfrm rot="180000">
                <a:off x="4500562" y="2724150"/>
                <a:ext cx="0" cy="552450"/>
              </a:xfrm>
              <a:custGeom>
                <a:avLst/>
                <a:gdLst>
                  <a:gd name="connsiteX0" fmla="*/ 0 w 0"/>
                  <a:gd name="connsiteY0" fmla="*/ 552450 h 552450"/>
                  <a:gd name="connsiteX1" fmla="*/ 0 w 0"/>
                  <a:gd name="connsiteY1" fmla="*/ 0 h 552450"/>
                  <a:gd name="connsiteX2" fmla="*/ 0 w 0"/>
                  <a:gd name="connsiteY2" fmla="*/ 0 h 552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h="552450">
                    <a:moveTo>
                      <a:pt x="0" y="552450"/>
                    </a:move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3" name="Forme libre 32"/>
              <p:cNvSpPr/>
              <p:nvPr/>
            </p:nvSpPr>
            <p:spPr>
              <a:xfrm rot="-180000">
                <a:off x="5429256" y="2714620"/>
                <a:ext cx="0" cy="552450"/>
              </a:xfrm>
              <a:custGeom>
                <a:avLst/>
                <a:gdLst>
                  <a:gd name="connsiteX0" fmla="*/ 0 w 0"/>
                  <a:gd name="connsiteY0" fmla="*/ 552450 h 552450"/>
                  <a:gd name="connsiteX1" fmla="*/ 0 w 0"/>
                  <a:gd name="connsiteY1" fmla="*/ 0 h 552450"/>
                  <a:gd name="connsiteX2" fmla="*/ 0 w 0"/>
                  <a:gd name="connsiteY2" fmla="*/ 0 h 552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h="552450">
                    <a:moveTo>
                      <a:pt x="0" y="552450"/>
                    </a:move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4" name="Forme libre 33"/>
              <p:cNvSpPr/>
              <p:nvPr/>
            </p:nvSpPr>
            <p:spPr>
              <a:xfrm>
                <a:off x="4929190" y="2857496"/>
                <a:ext cx="0" cy="552450"/>
              </a:xfrm>
              <a:custGeom>
                <a:avLst/>
                <a:gdLst>
                  <a:gd name="connsiteX0" fmla="*/ 0 w 0"/>
                  <a:gd name="connsiteY0" fmla="*/ 552450 h 552450"/>
                  <a:gd name="connsiteX1" fmla="*/ 0 w 0"/>
                  <a:gd name="connsiteY1" fmla="*/ 0 h 552450"/>
                  <a:gd name="connsiteX2" fmla="*/ 0 w 0"/>
                  <a:gd name="connsiteY2" fmla="*/ 0 h 552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h="552450">
                    <a:moveTo>
                      <a:pt x="0" y="552450"/>
                    </a:move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5" name="Forme libre 34"/>
              <p:cNvSpPr/>
              <p:nvPr/>
            </p:nvSpPr>
            <p:spPr>
              <a:xfrm>
                <a:off x="5000628" y="2500306"/>
                <a:ext cx="0" cy="552450"/>
              </a:xfrm>
              <a:custGeom>
                <a:avLst/>
                <a:gdLst>
                  <a:gd name="connsiteX0" fmla="*/ 0 w 0"/>
                  <a:gd name="connsiteY0" fmla="*/ 552450 h 552450"/>
                  <a:gd name="connsiteX1" fmla="*/ 0 w 0"/>
                  <a:gd name="connsiteY1" fmla="*/ 0 h 552450"/>
                  <a:gd name="connsiteX2" fmla="*/ 0 w 0"/>
                  <a:gd name="connsiteY2" fmla="*/ 0 h 552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h="552450">
                    <a:moveTo>
                      <a:pt x="0" y="552450"/>
                    </a:move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pic>
          <p:nvPicPr>
            <p:cNvPr id="30" name="Image 29" descr="f4.png"/>
            <p:cNvPicPr>
              <a:picLocks noChangeAspect="1"/>
            </p:cNvPicPr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6299470" y="2500306"/>
              <a:ext cx="2916000" cy="850499"/>
            </a:xfrm>
            <a:prstGeom prst="rect">
              <a:avLst/>
            </a:prstGeom>
          </p:spPr>
        </p:pic>
      </p:grpSp>
    </p:spTree>
  </p:cSld>
  <p:clrMapOvr>
    <a:masterClrMapping/>
  </p:clrMapOvr>
  <p:transition spd="med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285720" y="1857364"/>
            <a:ext cx="1219142" cy="1983162"/>
          </a:xfrm>
          <a:prstGeom prst="rect">
            <a:avLst/>
          </a:prstGeom>
        </p:spPr>
      </p:pic>
      <p:pic>
        <p:nvPicPr>
          <p:cNvPr id="3" name="Picture 2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85794"/>
            <a:ext cx="3786182" cy="2928958"/>
          </a:xfrm>
          <a:prstGeom prst="rect">
            <a:avLst/>
          </a:prstGeom>
          <a:noFill/>
        </p:spPr>
      </p:pic>
      <p:pic>
        <p:nvPicPr>
          <p:cNvPr id="4" name="Picture 6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1071546"/>
            <a:ext cx="3143272" cy="3047998"/>
          </a:xfrm>
          <a:prstGeom prst="rect">
            <a:avLst/>
          </a:prstGeom>
          <a:noFill/>
        </p:spPr>
      </p:pic>
      <p:pic>
        <p:nvPicPr>
          <p:cNvPr id="5" name="Picture 2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938194"/>
            <a:ext cx="3786182" cy="2928958"/>
          </a:xfrm>
          <a:prstGeom prst="rect">
            <a:avLst/>
          </a:prstGeom>
          <a:noFill/>
        </p:spPr>
      </p:pic>
      <p:pic>
        <p:nvPicPr>
          <p:cNvPr id="6" name="Image 5" descr="Image2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0"/>
            <a:ext cx="9163540" cy="6858000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-57150" y="1009650"/>
            <a:ext cx="9201150" cy="612000"/>
          </a:xfrm>
          <a:custGeom>
            <a:avLst/>
            <a:gdLst>
              <a:gd name="connsiteX0" fmla="*/ 19050 w 9201150"/>
              <a:gd name="connsiteY0" fmla="*/ 266700 h 704850"/>
              <a:gd name="connsiteX1" fmla="*/ 1828800 w 9201150"/>
              <a:gd name="connsiteY1" fmla="*/ 571500 h 704850"/>
              <a:gd name="connsiteX2" fmla="*/ 3924300 w 9201150"/>
              <a:gd name="connsiteY2" fmla="*/ 152400 h 704850"/>
              <a:gd name="connsiteX3" fmla="*/ 5753100 w 9201150"/>
              <a:gd name="connsiteY3" fmla="*/ 704850 h 704850"/>
              <a:gd name="connsiteX4" fmla="*/ 9201150 w 9201150"/>
              <a:gd name="connsiteY4" fmla="*/ 342900 h 704850"/>
              <a:gd name="connsiteX5" fmla="*/ 9201150 w 9201150"/>
              <a:gd name="connsiteY5" fmla="*/ 171450 h 704850"/>
              <a:gd name="connsiteX6" fmla="*/ 5734050 w 9201150"/>
              <a:gd name="connsiteY6" fmla="*/ 533400 h 704850"/>
              <a:gd name="connsiteX7" fmla="*/ 3943350 w 9201150"/>
              <a:gd name="connsiteY7" fmla="*/ 0 h 704850"/>
              <a:gd name="connsiteX8" fmla="*/ 1847850 w 9201150"/>
              <a:gd name="connsiteY8" fmla="*/ 381000 h 704850"/>
              <a:gd name="connsiteX9" fmla="*/ 0 w 9201150"/>
              <a:gd name="connsiteY9" fmla="*/ 57150 h 704850"/>
              <a:gd name="connsiteX10" fmla="*/ 19050 w 9201150"/>
              <a:gd name="connsiteY10" fmla="*/ 266700 h 70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01150" h="704850">
                <a:moveTo>
                  <a:pt x="19050" y="266700"/>
                </a:moveTo>
                <a:lnTo>
                  <a:pt x="1828800" y="571500"/>
                </a:lnTo>
                <a:lnTo>
                  <a:pt x="3924300" y="152400"/>
                </a:lnTo>
                <a:lnTo>
                  <a:pt x="5753100" y="704850"/>
                </a:lnTo>
                <a:lnTo>
                  <a:pt x="9201150" y="342900"/>
                </a:lnTo>
                <a:lnTo>
                  <a:pt x="9201150" y="171450"/>
                </a:lnTo>
                <a:lnTo>
                  <a:pt x="5734050" y="533400"/>
                </a:lnTo>
                <a:lnTo>
                  <a:pt x="3943350" y="0"/>
                </a:lnTo>
                <a:lnTo>
                  <a:pt x="1847850" y="381000"/>
                </a:lnTo>
                <a:lnTo>
                  <a:pt x="0" y="57150"/>
                </a:lnTo>
                <a:lnTo>
                  <a:pt x="19050" y="26670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 descr="b03203d6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954522">
            <a:off x="6605614" y="1316875"/>
            <a:ext cx="2188992" cy="2855207"/>
          </a:xfrm>
          <a:prstGeom prst="rect">
            <a:avLst/>
          </a:prstGeom>
        </p:spPr>
      </p:pic>
      <p:sp>
        <p:nvSpPr>
          <p:cNvPr id="9" name="Espace réservé de la date 19"/>
          <p:cNvSpPr>
            <a:spLocks noGrp="1"/>
          </p:cNvSpPr>
          <p:nvPr>
            <p:ph type="dt" sz="half" idx="10"/>
          </p:nvPr>
        </p:nvSpPr>
        <p:spPr>
          <a:xfrm>
            <a:off x="4214810" y="1714487"/>
            <a:ext cx="1000132" cy="1285885"/>
          </a:xfrm>
          <a:blipFill>
            <a:blip r:embed="rId9" cstate="print"/>
            <a:stretch>
              <a:fillRect/>
            </a:stretch>
          </a:blipFill>
        </p:spPr>
        <p:txBody>
          <a:bodyPr/>
          <a:lstStyle/>
          <a:p>
            <a:r>
              <a:rPr lang="fr-FR" sz="1400" dirty="0">
                <a:solidFill>
                  <a:schemeClr val="tx2">
                    <a:lumMod val="75000"/>
                  </a:schemeClr>
                </a:solidFill>
              </a:rPr>
              <a:t>     </a:t>
            </a:r>
          </a:p>
          <a:p>
            <a:endParaRPr lang="fr-FR" sz="1400" dirty="0">
              <a:solidFill>
                <a:schemeClr val="tx2">
                  <a:lumMod val="75000"/>
                </a:schemeClr>
              </a:solidFill>
            </a:endParaRPr>
          </a:p>
          <a:p>
            <a:endParaRPr lang="fr-FR" sz="1400" dirty="0">
              <a:solidFill>
                <a:schemeClr val="tx2">
                  <a:lumMod val="75000"/>
                </a:schemeClr>
              </a:solidFill>
            </a:endParaRPr>
          </a:p>
          <a:p>
            <a:r>
              <a:rPr lang="fr-FR" sz="1400" dirty="0">
                <a:solidFill>
                  <a:schemeClr val="tx2">
                    <a:lumMod val="75000"/>
                  </a:schemeClr>
                </a:solidFill>
              </a:rPr>
              <a:t>      </a:t>
            </a:r>
          </a:p>
          <a:p>
            <a:r>
              <a:rPr lang="fr-FR" sz="1400" dirty="0">
                <a:solidFill>
                  <a:schemeClr val="tx2">
                    <a:lumMod val="75000"/>
                  </a:schemeClr>
                </a:solidFill>
              </a:rPr>
              <a:t>      </a:t>
            </a:r>
            <a:fld id="{C6A9C72C-DF07-46CE-874E-2BB2EDD50DF0}" type="datetime10">
              <a:rPr lang="fr-FR" sz="1400" smtClean="0">
                <a:solidFill>
                  <a:schemeClr val="tx2">
                    <a:lumMod val="75000"/>
                  </a:schemeClr>
                </a:solidFill>
              </a:rPr>
              <a:pPr/>
              <a:t>10:41</a:t>
            </a:fld>
            <a:endParaRPr lang="fr-FR" sz="1400" dirty="0">
              <a:solidFill>
                <a:schemeClr val="tx2">
                  <a:lumMod val="75000"/>
                </a:schemeClr>
              </a:solidFill>
            </a:endParaRPr>
          </a:p>
          <a:p>
            <a:endParaRPr lang="fr-FR" sz="1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10" name="Picture 2" descr="H:\toute les images\noël2\paquets cadeaux\ky41jt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550723" y="3819600"/>
            <a:ext cx="950235" cy="714377"/>
          </a:xfrm>
          <a:prstGeom prst="rect">
            <a:avLst/>
          </a:prstGeom>
          <a:noFill/>
        </p:spPr>
      </p:pic>
      <p:pic>
        <p:nvPicPr>
          <p:cNvPr id="11" name="Picture 4" descr="H:\toute les images\noël2\paquets cadeaux\f12qqqek.gif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5193401" y="3748162"/>
            <a:ext cx="952500" cy="1095375"/>
          </a:xfrm>
          <a:prstGeom prst="rect">
            <a:avLst/>
          </a:prstGeom>
          <a:noFill/>
        </p:spPr>
      </p:pic>
      <p:pic>
        <p:nvPicPr>
          <p:cNvPr id="12" name="Image 11" descr="l3x84mmw.gif"/>
          <p:cNvPicPr>
            <a:picLocks noChangeAspect="1"/>
          </p:cNvPicPr>
          <p:nvPr/>
        </p:nvPicPr>
        <p:blipFill>
          <a:blip r:embed="rId12" cstate="print"/>
          <a:srcRect t="10481"/>
          <a:stretch>
            <a:fillRect/>
          </a:stretch>
        </p:blipFill>
        <p:spPr>
          <a:xfrm>
            <a:off x="5050525" y="1033518"/>
            <a:ext cx="2428892" cy="3661078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3" name="Image 12" descr="dyn003_original_264_348_gif_2595077_222e5738b3e069780508dda3b8df6e39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264839" y="1104956"/>
            <a:ext cx="2011680" cy="3286148"/>
          </a:xfrm>
          <a:prstGeom prst="rect">
            <a:avLst/>
          </a:prstGeom>
        </p:spPr>
      </p:pic>
      <p:pic>
        <p:nvPicPr>
          <p:cNvPr id="14" name="Image 13" descr="boules sapin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172584" y="1258202"/>
            <a:ext cx="2163957" cy="3061464"/>
          </a:xfrm>
          <a:prstGeom prst="rect">
            <a:avLst/>
          </a:prstGeom>
        </p:spPr>
      </p:pic>
      <p:pic>
        <p:nvPicPr>
          <p:cNvPr id="15" name="Picture 3" descr="H:\toute les images\noël2\paquets cadeaux\c5de1aeb.gif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5907781" y="3962476"/>
            <a:ext cx="1071570" cy="1052510"/>
          </a:xfrm>
          <a:prstGeom prst="rect">
            <a:avLst/>
          </a:prstGeom>
          <a:noFill/>
        </p:spPr>
      </p:pic>
      <p:pic>
        <p:nvPicPr>
          <p:cNvPr id="16" name="Image 15" descr="aaaaa.png"/>
          <p:cNvPicPr>
            <a:picLocks noChangeAspect="1"/>
          </p:cNvPicPr>
          <p:nvPr/>
        </p:nvPicPr>
        <p:blipFill>
          <a:blip r:embed="rId16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715108" y="3143248"/>
            <a:ext cx="2428892" cy="1573109"/>
          </a:xfrm>
          <a:prstGeom prst="rect">
            <a:avLst/>
          </a:prstGeom>
        </p:spPr>
      </p:pic>
      <p:sp>
        <p:nvSpPr>
          <p:cNvPr id="17" name="Étoile à 5 branches 16"/>
          <p:cNvSpPr/>
          <p:nvPr/>
        </p:nvSpPr>
        <p:spPr>
          <a:xfrm rot="2220000">
            <a:off x="6017247" y="815270"/>
            <a:ext cx="504000" cy="504000"/>
          </a:xfrm>
          <a:prstGeom prst="star5">
            <a:avLst/>
          </a:prstGeom>
          <a:blipFill>
            <a:blip r:embed="rId17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8" name="Picture 2" descr="H:\toute les images\noël2\feu de cheminée\cheminee_01.gif"/>
          <p:cNvPicPr>
            <a:picLocks noChangeAspect="1" noChangeArrowheads="1" noCrop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3357555" y="2946792"/>
            <a:ext cx="1260000" cy="945001"/>
          </a:xfrm>
          <a:prstGeom prst="rect">
            <a:avLst/>
          </a:prstGeom>
          <a:noFill/>
        </p:spPr>
      </p:pic>
      <p:pic>
        <p:nvPicPr>
          <p:cNvPr id="19" name="Image 18" descr="hi1.png"/>
          <p:cNvPicPr>
            <a:picLocks noChangeAspect="1"/>
          </p:cNvPicPr>
          <p:nvPr/>
        </p:nvPicPr>
        <p:blipFill>
          <a:blip r:embed="rId19" cstate="print">
            <a:lum bright="-10000"/>
          </a:blip>
          <a:stretch>
            <a:fillRect/>
          </a:stretch>
        </p:blipFill>
        <p:spPr>
          <a:xfrm flipH="1">
            <a:off x="0" y="3286124"/>
            <a:ext cx="2857488" cy="1860860"/>
          </a:xfrm>
          <a:prstGeom prst="rect">
            <a:avLst/>
          </a:prstGeom>
        </p:spPr>
      </p:pic>
      <p:pic>
        <p:nvPicPr>
          <p:cNvPr id="20" name="Image 19" descr="8rjw62.png"/>
          <p:cNvPicPr>
            <a:picLocks noChangeAspect="1"/>
          </p:cNvPicPr>
          <p:nvPr/>
        </p:nvPicPr>
        <p:blipFill>
          <a:blip r:embed="rId20" cstate="print">
            <a:lum bright="-10000"/>
          </a:blip>
          <a:stretch>
            <a:fillRect/>
          </a:stretch>
        </p:blipFill>
        <p:spPr>
          <a:xfrm flipH="1">
            <a:off x="0" y="4572008"/>
            <a:ext cx="1571636" cy="2088000"/>
          </a:xfrm>
          <a:prstGeom prst="rect">
            <a:avLst/>
          </a:prstGeom>
        </p:spPr>
      </p:pic>
      <p:pic>
        <p:nvPicPr>
          <p:cNvPr id="21" name="Image 20" descr="oi0jt5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1071538" y="4429132"/>
            <a:ext cx="2412536" cy="1255171"/>
          </a:xfrm>
          <a:prstGeom prst="rect">
            <a:avLst/>
          </a:prstGeom>
        </p:spPr>
      </p:pic>
      <p:pic>
        <p:nvPicPr>
          <p:cNvPr id="22" name="Image 21" descr="d6n3k1e.png"/>
          <p:cNvPicPr>
            <a:picLocks noChangeAspect="1"/>
          </p:cNvPicPr>
          <p:nvPr/>
        </p:nvPicPr>
        <p:blipFill>
          <a:blip r:embed="rId22" cstate="print"/>
          <a:stretch>
            <a:fillRect/>
          </a:stretch>
        </p:blipFill>
        <p:spPr>
          <a:xfrm>
            <a:off x="3286116" y="714356"/>
            <a:ext cx="1428760" cy="4357718"/>
          </a:xfrm>
          <a:prstGeom prst="rect">
            <a:avLst/>
          </a:prstGeom>
        </p:spPr>
      </p:pic>
      <p:pic>
        <p:nvPicPr>
          <p:cNvPr id="23" name="Image 22" descr="8rjw63.png"/>
          <p:cNvPicPr>
            <a:picLocks noChangeAspect="1"/>
          </p:cNvPicPr>
          <p:nvPr/>
        </p:nvPicPr>
        <p:blipFill>
          <a:blip r:embed="rId23" cstate="print">
            <a:lum bright="-10000"/>
          </a:blip>
          <a:stretch>
            <a:fillRect/>
          </a:stretch>
        </p:blipFill>
        <p:spPr>
          <a:xfrm flipH="1">
            <a:off x="3643306" y="4214818"/>
            <a:ext cx="1785950" cy="1944000"/>
          </a:xfrm>
          <a:prstGeom prst="rect">
            <a:avLst/>
          </a:prstGeom>
        </p:spPr>
      </p:pic>
      <p:pic>
        <p:nvPicPr>
          <p:cNvPr id="24" name="Image 23" descr="Image10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5357818" y="3929066"/>
            <a:ext cx="3381024" cy="2657718"/>
          </a:xfrm>
          <a:prstGeom prst="rect">
            <a:avLst/>
          </a:prstGeom>
        </p:spPr>
      </p:pic>
      <p:pic>
        <p:nvPicPr>
          <p:cNvPr id="25" name="Image 24" descr="gz01ft.pn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357158" y="2857496"/>
            <a:ext cx="2286016" cy="1844856"/>
          </a:xfrm>
          <a:prstGeom prst="rect">
            <a:avLst/>
          </a:prstGeom>
        </p:spPr>
      </p:pic>
      <p:pic>
        <p:nvPicPr>
          <p:cNvPr id="26" name="Image 25" descr="fois gras.pn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7500958" y="3000372"/>
            <a:ext cx="900000" cy="366540"/>
          </a:xfrm>
          <a:prstGeom prst="rect">
            <a:avLst/>
          </a:prstGeom>
        </p:spPr>
      </p:pic>
    </p:spTree>
  </p:cSld>
  <p:clrMapOvr>
    <a:masterClrMapping/>
  </p:clrMapOvr>
  <p:transition spd="med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4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1857364"/>
            <a:ext cx="1451689" cy="1970149"/>
          </a:xfrm>
          <a:prstGeom prst="rect">
            <a:avLst/>
          </a:prstGeom>
        </p:spPr>
      </p:pic>
      <p:pic>
        <p:nvPicPr>
          <p:cNvPr id="3" name="Picture 2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85794"/>
            <a:ext cx="3786182" cy="2928958"/>
          </a:xfrm>
          <a:prstGeom prst="rect">
            <a:avLst/>
          </a:prstGeom>
          <a:noFill/>
        </p:spPr>
      </p:pic>
      <p:pic>
        <p:nvPicPr>
          <p:cNvPr id="4" name="Picture 6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1071546"/>
            <a:ext cx="3143272" cy="3047998"/>
          </a:xfrm>
          <a:prstGeom prst="rect">
            <a:avLst/>
          </a:prstGeom>
          <a:noFill/>
        </p:spPr>
      </p:pic>
      <p:pic>
        <p:nvPicPr>
          <p:cNvPr id="5" name="Picture 2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938194"/>
            <a:ext cx="3786182" cy="2928958"/>
          </a:xfrm>
          <a:prstGeom prst="rect">
            <a:avLst/>
          </a:prstGeom>
          <a:noFill/>
        </p:spPr>
      </p:pic>
      <p:pic>
        <p:nvPicPr>
          <p:cNvPr id="6" name="Image 5" descr="Image4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71462"/>
            <a:ext cx="9232118" cy="6948000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-57150" y="1009650"/>
            <a:ext cx="9201150" cy="612000"/>
          </a:xfrm>
          <a:custGeom>
            <a:avLst/>
            <a:gdLst>
              <a:gd name="connsiteX0" fmla="*/ 19050 w 9201150"/>
              <a:gd name="connsiteY0" fmla="*/ 266700 h 704850"/>
              <a:gd name="connsiteX1" fmla="*/ 1828800 w 9201150"/>
              <a:gd name="connsiteY1" fmla="*/ 571500 h 704850"/>
              <a:gd name="connsiteX2" fmla="*/ 3924300 w 9201150"/>
              <a:gd name="connsiteY2" fmla="*/ 152400 h 704850"/>
              <a:gd name="connsiteX3" fmla="*/ 5753100 w 9201150"/>
              <a:gd name="connsiteY3" fmla="*/ 704850 h 704850"/>
              <a:gd name="connsiteX4" fmla="*/ 9201150 w 9201150"/>
              <a:gd name="connsiteY4" fmla="*/ 342900 h 704850"/>
              <a:gd name="connsiteX5" fmla="*/ 9201150 w 9201150"/>
              <a:gd name="connsiteY5" fmla="*/ 171450 h 704850"/>
              <a:gd name="connsiteX6" fmla="*/ 5734050 w 9201150"/>
              <a:gd name="connsiteY6" fmla="*/ 533400 h 704850"/>
              <a:gd name="connsiteX7" fmla="*/ 3943350 w 9201150"/>
              <a:gd name="connsiteY7" fmla="*/ 0 h 704850"/>
              <a:gd name="connsiteX8" fmla="*/ 1847850 w 9201150"/>
              <a:gd name="connsiteY8" fmla="*/ 381000 h 704850"/>
              <a:gd name="connsiteX9" fmla="*/ 0 w 9201150"/>
              <a:gd name="connsiteY9" fmla="*/ 57150 h 704850"/>
              <a:gd name="connsiteX10" fmla="*/ 19050 w 9201150"/>
              <a:gd name="connsiteY10" fmla="*/ 266700 h 70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01150" h="704850">
                <a:moveTo>
                  <a:pt x="19050" y="266700"/>
                </a:moveTo>
                <a:lnTo>
                  <a:pt x="1828800" y="571500"/>
                </a:lnTo>
                <a:lnTo>
                  <a:pt x="3924300" y="152400"/>
                </a:lnTo>
                <a:lnTo>
                  <a:pt x="5753100" y="704850"/>
                </a:lnTo>
                <a:lnTo>
                  <a:pt x="9201150" y="342900"/>
                </a:lnTo>
                <a:lnTo>
                  <a:pt x="9201150" y="171450"/>
                </a:lnTo>
                <a:lnTo>
                  <a:pt x="5734050" y="533400"/>
                </a:lnTo>
                <a:lnTo>
                  <a:pt x="3943350" y="0"/>
                </a:lnTo>
                <a:lnTo>
                  <a:pt x="1847850" y="381000"/>
                </a:lnTo>
                <a:lnTo>
                  <a:pt x="0" y="57150"/>
                </a:lnTo>
                <a:lnTo>
                  <a:pt x="19050" y="26670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19"/>
          <p:cNvSpPr>
            <a:spLocks noGrp="1"/>
          </p:cNvSpPr>
          <p:nvPr>
            <p:ph type="dt" sz="half" idx="10"/>
          </p:nvPr>
        </p:nvSpPr>
        <p:spPr>
          <a:xfrm>
            <a:off x="3929058" y="1571612"/>
            <a:ext cx="1357322" cy="1285885"/>
          </a:xfrm>
          <a:blipFill>
            <a:blip r:embed="rId8" cstate="print"/>
            <a:stretch>
              <a:fillRect/>
            </a:stretch>
          </a:blipFill>
        </p:spPr>
        <p:txBody>
          <a:bodyPr/>
          <a:lstStyle/>
          <a:p>
            <a:r>
              <a:rPr lang="fr-FR" sz="1400" dirty="0">
                <a:solidFill>
                  <a:srgbClr val="FF0000"/>
                </a:solidFill>
              </a:rPr>
              <a:t>     </a:t>
            </a:r>
          </a:p>
          <a:p>
            <a:endParaRPr lang="fr-FR" sz="1400" dirty="0">
              <a:solidFill>
                <a:srgbClr val="FF0000"/>
              </a:solidFill>
            </a:endParaRPr>
          </a:p>
          <a:p>
            <a:endParaRPr lang="fr-FR" sz="1400" dirty="0">
              <a:solidFill>
                <a:srgbClr val="FF0000"/>
              </a:solidFill>
            </a:endParaRPr>
          </a:p>
          <a:p>
            <a:r>
              <a:rPr lang="fr-FR" sz="1400" dirty="0">
                <a:solidFill>
                  <a:srgbClr val="FF0000"/>
                </a:solidFill>
              </a:rPr>
              <a:t>      </a:t>
            </a:r>
          </a:p>
          <a:p>
            <a:r>
              <a:rPr lang="fr-FR" sz="1400" dirty="0">
                <a:solidFill>
                  <a:srgbClr val="FF0000"/>
                </a:solidFill>
              </a:rPr>
              <a:t>                 </a:t>
            </a:r>
            <a:fld id="{C6A9C72C-DF07-46CE-874E-2BB2EDD50DF0}" type="datetime10">
              <a:rPr lang="fr-FR" sz="1400" smtClean="0">
                <a:solidFill>
                  <a:srgbClr val="FF0000"/>
                </a:solidFill>
              </a:rPr>
              <a:pPr/>
              <a:t>10:41</a:t>
            </a:fld>
            <a:endParaRPr lang="fr-FR" sz="1400" dirty="0">
              <a:solidFill>
                <a:srgbClr val="FF0000"/>
              </a:solidFill>
            </a:endParaRPr>
          </a:p>
          <a:p>
            <a:endParaRPr lang="fr-FR" sz="1400" dirty="0">
              <a:solidFill>
                <a:srgbClr val="FF0000"/>
              </a:solidFill>
            </a:endParaRPr>
          </a:p>
          <a:p>
            <a:endParaRPr lang="fr-FR" sz="1400" dirty="0">
              <a:solidFill>
                <a:srgbClr val="FF0000"/>
              </a:solidFill>
            </a:endParaRPr>
          </a:p>
          <a:p>
            <a:endParaRPr lang="fr-FR" sz="1400" dirty="0">
              <a:solidFill>
                <a:srgbClr val="FF0000"/>
              </a:solidFill>
            </a:endParaRPr>
          </a:p>
          <a:p>
            <a:r>
              <a:rPr lang="fr-FR" sz="1400" dirty="0">
                <a:solidFill>
                  <a:srgbClr val="FF0000"/>
                </a:solidFill>
              </a:rPr>
              <a:t>  </a:t>
            </a:r>
          </a:p>
          <a:p>
            <a:endParaRPr lang="fr-FR" sz="1400" dirty="0">
              <a:solidFill>
                <a:srgbClr val="FF0000"/>
              </a:solidFill>
            </a:endParaRPr>
          </a:p>
        </p:txBody>
      </p:sp>
      <p:pic>
        <p:nvPicPr>
          <p:cNvPr id="9" name="Image 8" descr="3paryluy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rot="1598709">
            <a:off x="6981148" y="1459722"/>
            <a:ext cx="1689049" cy="2512976"/>
          </a:xfrm>
          <a:prstGeom prst="rect">
            <a:avLst/>
          </a:prstGeom>
        </p:spPr>
      </p:pic>
      <p:pic>
        <p:nvPicPr>
          <p:cNvPr id="10" name="Picture 4" descr="H:\toute les images\noël2\paquets cadeaux\f12qqqek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3504" y="3571876"/>
            <a:ext cx="952500" cy="1095375"/>
          </a:xfrm>
          <a:prstGeom prst="rect">
            <a:avLst/>
          </a:prstGeom>
          <a:noFill/>
        </p:spPr>
      </p:pic>
      <p:pic>
        <p:nvPicPr>
          <p:cNvPr id="11" name="Picture 2" descr="H:\toute les images\noël2\paquets cadeaux\ky41jt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43702" y="3714752"/>
            <a:ext cx="950235" cy="714377"/>
          </a:xfrm>
          <a:prstGeom prst="rect">
            <a:avLst/>
          </a:prstGeom>
          <a:noFill/>
        </p:spPr>
      </p:pic>
      <p:pic>
        <p:nvPicPr>
          <p:cNvPr id="12" name="Image 11" descr="l3x84mmw.gif"/>
          <p:cNvPicPr>
            <a:picLocks noChangeAspect="1"/>
          </p:cNvPicPr>
          <p:nvPr/>
        </p:nvPicPr>
        <p:blipFill>
          <a:blip r:embed="rId12" cstate="print"/>
          <a:srcRect t="12227"/>
          <a:stretch>
            <a:fillRect/>
          </a:stretch>
        </p:blipFill>
        <p:spPr>
          <a:xfrm>
            <a:off x="5072066" y="1142984"/>
            <a:ext cx="2428892" cy="35896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3" name="Picture 3" descr="H:\toute les images\noël2\paquets cadeaux\c5de1aeb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857884" y="3786190"/>
            <a:ext cx="1071570" cy="1052510"/>
          </a:xfrm>
          <a:prstGeom prst="rect">
            <a:avLst/>
          </a:prstGeom>
          <a:noFill/>
        </p:spPr>
      </p:pic>
      <p:pic>
        <p:nvPicPr>
          <p:cNvPr id="14" name="Image 13" descr="dyn003_original_264_348_gif_2595077_222e5738b3e069780508dda3b8df6e39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336277" y="1214422"/>
            <a:ext cx="2011680" cy="3286148"/>
          </a:xfrm>
          <a:prstGeom prst="rect">
            <a:avLst/>
          </a:prstGeom>
        </p:spPr>
      </p:pic>
      <p:pic>
        <p:nvPicPr>
          <p:cNvPr id="15" name="Image 14" descr="boules sapin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244022" y="1367668"/>
            <a:ext cx="2163957" cy="3061464"/>
          </a:xfrm>
          <a:prstGeom prst="rect">
            <a:avLst/>
          </a:prstGeom>
        </p:spPr>
      </p:pic>
      <p:pic>
        <p:nvPicPr>
          <p:cNvPr id="16" name="Picture 2" descr="H:\toute les images\noël2\feu de cheminée\cheminee_01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357555" y="2946792"/>
            <a:ext cx="1260000" cy="945001"/>
          </a:xfrm>
          <a:prstGeom prst="rect">
            <a:avLst/>
          </a:prstGeom>
          <a:noFill/>
        </p:spPr>
      </p:pic>
      <p:pic>
        <p:nvPicPr>
          <p:cNvPr id="17" name="Image 16" descr="d6n3k1e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3286116" y="714356"/>
            <a:ext cx="1428760" cy="4357718"/>
          </a:xfrm>
          <a:prstGeom prst="rect">
            <a:avLst/>
          </a:prstGeom>
        </p:spPr>
      </p:pic>
      <p:pic>
        <p:nvPicPr>
          <p:cNvPr id="18" name="Image 17" descr="hi1.png"/>
          <p:cNvPicPr>
            <a:picLocks noChangeAspect="1"/>
          </p:cNvPicPr>
          <p:nvPr/>
        </p:nvPicPr>
        <p:blipFill>
          <a:blip r:embed="rId18" cstate="print">
            <a:lum bright="-20000"/>
          </a:blip>
          <a:stretch>
            <a:fillRect/>
          </a:stretch>
        </p:blipFill>
        <p:spPr>
          <a:xfrm flipH="1">
            <a:off x="0" y="3286124"/>
            <a:ext cx="2857488" cy="1860860"/>
          </a:xfrm>
          <a:prstGeom prst="rect">
            <a:avLst/>
          </a:prstGeom>
        </p:spPr>
      </p:pic>
      <p:pic>
        <p:nvPicPr>
          <p:cNvPr id="19" name="Image 18" descr="8rjw62.png"/>
          <p:cNvPicPr>
            <a:picLocks noChangeAspect="1"/>
          </p:cNvPicPr>
          <p:nvPr/>
        </p:nvPicPr>
        <p:blipFill>
          <a:blip r:embed="rId19" cstate="print">
            <a:lum bright="-20000"/>
          </a:blip>
          <a:stretch>
            <a:fillRect/>
          </a:stretch>
        </p:blipFill>
        <p:spPr>
          <a:xfrm flipH="1">
            <a:off x="0" y="4572008"/>
            <a:ext cx="1571636" cy="2088000"/>
          </a:xfrm>
          <a:prstGeom prst="rect">
            <a:avLst/>
          </a:prstGeom>
        </p:spPr>
      </p:pic>
      <p:pic>
        <p:nvPicPr>
          <p:cNvPr id="20" name="Image 19" descr="oi0jt5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071538" y="4429132"/>
            <a:ext cx="2412536" cy="1255171"/>
          </a:xfrm>
          <a:prstGeom prst="rect">
            <a:avLst/>
          </a:prstGeom>
        </p:spPr>
      </p:pic>
      <p:pic>
        <p:nvPicPr>
          <p:cNvPr id="21" name="Image 20" descr="8rjw63.png"/>
          <p:cNvPicPr>
            <a:picLocks noChangeAspect="1"/>
          </p:cNvPicPr>
          <p:nvPr/>
        </p:nvPicPr>
        <p:blipFill>
          <a:blip r:embed="rId21" cstate="print">
            <a:lum bright="-20000"/>
          </a:blip>
          <a:stretch>
            <a:fillRect/>
          </a:stretch>
        </p:blipFill>
        <p:spPr>
          <a:xfrm flipH="1">
            <a:off x="3643306" y="4214818"/>
            <a:ext cx="1785950" cy="1944000"/>
          </a:xfrm>
          <a:prstGeom prst="rect">
            <a:avLst/>
          </a:prstGeom>
        </p:spPr>
      </p:pic>
      <p:pic>
        <p:nvPicPr>
          <p:cNvPr id="22" name="Image 21" descr="aaaaa.png"/>
          <p:cNvPicPr>
            <a:picLocks noChangeAspect="1"/>
          </p:cNvPicPr>
          <p:nvPr/>
        </p:nvPicPr>
        <p:blipFill>
          <a:blip r:embed="rId2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357918" y="3429000"/>
            <a:ext cx="2786082" cy="1689196"/>
          </a:xfrm>
          <a:prstGeom prst="rect">
            <a:avLst/>
          </a:prstGeom>
        </p:spPr>
      </p:pic>
      <p:pic>
        <p:nvPicPr>
          <p:cNvPr id="23" name="Image 22" descr="a16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5572132" y="3940713"/>
            <a:ext cx="2643206" cy="2557015"/>
          </a:xfrm>
          <a:prstGeom prst="rect">
            <a:avLst/>
          </a:prstGeom>
        </p:spPr>
      </p:pic>
      <p:pic>
        <p:nvPicPr>
          <p:cNvPr id="24" name="Image 23" descr="a4jx7bzu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928662" y="2857496"/>
            <a:ext cx="1428760" cy="1701423"/>
          </a:xfrm>
          <a:prstGeom prst="rect">
            <a:avLst/>
          </a:prstGeom>
        </p:spPr>
      </p:pic>
      <p:sp>
        <p:nvSpPr>
          <p:cNvPr id="25" name="Étoile à 5 branches 24"/>
          <p:cNvSpPr/>
          <p:nvPr/>
        </p:nvSpPr>
        <p:spPr>
          <a:xfrm rot="2220000">
            <a:off x="6110226" y="815270"/>
            <a:ext cx="504000" cy="504000"/>
          </a:xfrm>
          <a:prstGeom prst="star5">
            <a:avLst/>
          </a:prstGeom>
          <a:blipFill>
            <a:blip r:embed="rId25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6" name="Picture 2" descr="C:\Documents and Settings\Administrateur\Mes documents\Mes images\Image2.png"/>
          <p:cNvPicPr>
            <a:picLocks noChangeAspect="1" noChangeArrowheads="1"/>
          </p:cNvPicPr>
          <p:nvPr/>
        </p:nvPicPr>
        <p:blipFill>
          <a:blip r:embed="rId26" cstate="print"/>
          <a:srcRect/>
          <a:stretch>
            <a:fillRect/>
          </a:stretch>
        </p:blipFill>
        <p:spPr bwMode="auto">
          <a:xfrm>
            <a:off x="6643702" y="3357562"/>
            <a:ext cx="689701" cy="347661"/>
          </a:xfrm>
          <a:prstGeom prst="rect">
            <a:avLst/>
          </a:prstGeom>
          <a:noFill/>
        </p:spPr>
      </p:pic>
      <p:grpSp>
        <p:nvGrpSpPr>
          <p:cNvPr id="27" name="Groupe 26"/>
          <p:cNvGrpSpPr/>
          <p:nvPr/>
        </p:nvGrpSpPr>
        <p:grpSpPr>
          <a:xfrm>
            <a:off x="6572264" y="2643182"/>
            <a:ext cx="2357454" cy="1071570"/>
            <a:chOff x="3714744" y="1928802"/>
            <a:chExt cx="2357454" cy="1327504"/>
          </a:xfrm>
        </p:grpSpPr>
        <p:grpSp>
          <p:nvGrpSpPr>
            <p:cNvPr id="28" name="Groupe 25"/>
            <p:cNvGrpSpPr/>
            <p:nvPr/>
          </p:nvGrpSpPr>
          <p:grpSpPr>
            <a:xfrm>
              <a:off x="4464000" y="2500307"/>
              <a:ext cx="828000" cy="756001"/>
              <a:chOff x="4464000" y="2500306"/>
              <a:chExt cx="972000" cy="914400"/>
            </a:xfrm>
          </p:grpSpPr>
          <p:sp>
            <p:nvSpPr>
              <p:cNvPr id="30" name="Ellipse 29"/>
              <p:cNvSpPr/>
              <p:nvPr/>
            </p:nvSpPr>
            <p:spPr>
              <a:xfrm>
                <a:off x="4464000" y="3071810"/>
                <a:ext cx="972000" cy="342896"/>
              </a:xfrm>
              <a:prstGeom prst="ellipse">
                <a:avLst/>
              </a:prstGeom>
              <a:noFill/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1" name="Forme libre 30"/>
              <p:cNvSpPr/>
              <p:nvPr/>
            </p:nvSpPr>
            <p:spPr>
              <a:xfrm rot="180000">
                <a:off x="4500562" y="2724150"/>
                <a:ext cx="0" cy="552450"/>
              </a:xfrm>
              <a:custGeom>
                <a:avLst/>
                <a:gdLst>
                  <a:gd name="connsiteX0" fmla="*/ 0 w 0"/>
                  <a:gd name="connsiteY0" fmla="*/ 552450 h 552450"/>
                  <a:gd name="connsiteX1" fmla="*/ 0 w 0"/>
                  <a:gd name="connsiteY1" fmla="*/ 0 h 552450"/>
                  <a:gd name="connsiteX2" fmla="*/ 0 w 0"/>
                  <a:gd name="connsiteY2" fmla="*/ 0 h 552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h="552450">
                    <a:moveTo>
                      <a:pt x="0" y="552450"/>
                    </a:move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2" name="Forme libre 31"/>
              <p:cNvSpPr/>
              <p:nvPr/>
            </p:nvSpPr>
            <p:spPr>
              <a:xfrm rot="-180000">
                <a:off x="5429256" y="2714620"/>
                <a:ext cx="0" cy="552450"/>
              </a:xfrm>
              <a:custGeom>
                <a:avLst/>
                <a:gdLst>
                  <a:gd name="connsiteX0" fmla="*/ 0 w 0"/>
                  <a:gd name="connsiteY0" fmla="*/ 552450 h 552450"/>
                  <a:gd name="connsiteX1" fmla="*/ 0 w 0"/>
                  <a:gd name="connsiteY1" fmla="*/ 0 h 552450"/>
                  <a:gd name="connsiteX2" fmla="*/ 0 w 0"/>
                  <a:gd name="connsiteY2" fmla="*/ 0 h 552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h="552450">
                    <a:moveTo>
                      <a:pt x="0" y="552450"/>
                    </a:move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3" name="Forme libre 32"/>
              <p:cNvSpPr/>
              <p:nvPr/>
            </p:nvSpPr>
            <p:spPr>
              <a:xfrm>
                <a:off x="4929190" y="2857496"/>
                <a:ext cx="0" cy="552450"/>
              </a:xfrm>
              <a:custGeom>
                <a:avLst/>
                <a:gdLst>
                  <a:gd name="connsiteX0" fmla="*/ 0 w 0"/>
                  <a:gd name="connsiteY0" fmla="*/ 552450 h 552450"/>
                  <a:gd name="connsiteX1" fmla="*/ 0 w 0"/>
                  <a:gd name="connsiteY1" fmla="*/ 0 h 552450"/>
                  <a:gd name="connsiteX2" fmla="*/ 0 w 0"/>
                  <a:gd name="connsiteY2" fmla="*/ 0 h 552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h="552450">
                    <a:moveTo>
                      <a:pt x="0" y="552450"/>
                    </a:move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  <p:sp>
            <p:nvSpPr>
              <p:cNvPr id="34" name="Forme libre 33"/>
              <p:cNvSpPr/>
              <p:nvPr/>
            </p:nvSpPr>
            <p:spPr>
              <a:xfrm>
                <a:off x="5000628" y="2500306"/>
                <a:ext cx="0" cy="552450"/>
              </a:xfrm>
              <a:custGeom>
                <a:avLst/>
                <a:gdLst>
                  <a:gd name="connsiteX0" fmla="*/ 0 w 0"/>
                  <a:gd name="connsiteY0" fmla="*/ 552450 h 552450"/>
                  <a:gd name="connsiteX1" fmla="*/ 0 w 0"/>
                  <a:gd name="connsiteY1" fmla="*/ 0 h 552450"/>
                  <a:gd name="connsiteX2" fmla="*/ 0 w 0"/>
                  <a:gd name="connsiteY2" fmla="*/ 0 h 5524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h="552450">
                    <a:moveTo>
                      <a:pt x="0" y="552450"/>
                    </a:moveTo>
                    <a:lnTo>
                      <a:pt x="0" y="0"/>
                    </a:lnTo>
                    <a:lnTo>
                      <a:pt x="0" y="0"/>
                    </a:lnTo>
                  </a:path>
                </a:pathLst>
              </a:custGeom>
              <a:ln>
                <a:solidFill>
                  <a:schemeClr val="tx1">
                    <a:lumMod val="75000"/>
                    <a:lumOff val="2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fr-FR"/>
              </a:p>
            </p:txBody>
          </p:sp>
        </p:grpSp>
        <p:pic>
          <p:nvPicPr>
            <p:cNvPr id="29" name="Image 28" descr="poisson 0.png"/>
            <p:cNvPicPr>
              <a:picLocks noChangeAspect="1"/>
            </p:cNvPicPr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714744" y="1928802"/>
              <a:ext cx="2357454" cy="900000"/>
            </a:xfrm>
            <a:prstGeom prst="rect">
              <a:avLst/>
            </a:prstGeom>
          </p:spPr>
        </p:pic>
      </p:grpSp>
      <p:pic>
        <p:nvPicPr>
          <p:cNvPr id="35" name="Picture 4" descr="C:\Documents and Settings\Administrateur\Mes documents\Mes images\Image3.png"/>
          <p:cNvPicPr>
            <a:picLocks noChangeAspect="1" noChangeArrowheads="1"/>
          </p:cNvPicPr>
          <p:nvPr/>
        </p:nvPicPr>
        <p:blipFill>
          <a:blip r:embed="rId28" cstate="print"/>
          <a:srcRect/>
          <a:stretch>
            <a:fillRect/>
          </a:stretch>
        </p:blipFill>
        <p:spPr bwMode="auto">
          <a:xfrm>
            <a:off x="714348" y="0"/>
            <a:ext cx="2571768" cy="1580836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800" decel="100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8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8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800" decel="100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neige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1071546"/>
            <a:ext cx="3143272" cy="3047998"/>
          </a:xfrm>
          <a:prstGeom prst="rect">
            <a:avLst/>
          </a:prstGeom>
          <a:noFill/>
        </p:spPr>
      </p:pic>
      <p:pic>
        <p:nvPicPr>
          <p:cNvPr id="3" name="Picture 2" descr="neige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938194"/>
            <a:ext cx="3786182" cy="2928958"/>
          </a:xfrm>
          <a:prstGeom prst="rect">
            <a:avLst/>
          </a:prstGeom>
          <a:noFill/>
        </p:spPr>
      </p:pic>
      <p:pic>
        <p:nvPicPr>
          <p:cNvPr id="4" name="Picture 2" descr="neige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85794"/>
            <a:ext cx="3786182" cy="2928958"/>
          </a:xfrm>
          <a:prstGeom prst="rect">
            <a:avLst/>
          </a:prstGeom>
          <a:noFill/>
        </p:spPr>
      </p:pic>
      <p:pic>
        <p:nvPicPr>
          <p:cNvPr id="5" name="Image 4" descr="Image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357158" y="2000240"/>
            <a:ext cx="1298006" cy="1929620"/>
          </a:xfrm>
          <a:prstGeom prst="rect">
            <a:avLst/>
          </a:prstGeom>
        </p:spPr>
      </p:pic>
      <p:pic>
        <p:nvPicPr>
          <p:cNvPr id="6" name="Image 5" descr="Image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0" y="-71463"/>
            <a:ext cx="9238850" cy="6948000"/>
          </a:xfrm>
          <a:prstGeom prst="rect">
            <a:avLst/>
          </a:prstGeom>
        </p:spPr>
      </p:pic>
      <p:sp>
        <p:nvSpPr>
          <p:cNvPr id="7" name="Espace réservé de la date 19"/>
          <p:cNvSpPr>
            <a:spLocks noGrp="1"/>
          </p:cNvSpPr>
          <p:nvPr>
            <p:ph type="dt" sz="half" idx="10"/>
          </p:nvPr>
        </p:nvSpPr>
        <p:spPr>
          <a:xfrm>
            <a:off x="4214810" y="1643050"/>
            <a:ext cx="1000132" cy="1285885"/>
          </a:xfrm>
          <a:blipFill>
            <a:blip r:embed="rId7" cstate="print"/>
            <a:stretch>
              <a:fillRect/>
            </a:stretch>
          </a:blipFill>
        </p:spPr>
        <p:txBody>
          <a:bodyPr/>
          <a:lstStyle/>
          <a:p>
            <a:r>
              <a:rPr lang="fr-FR" sz="1400" dirty="0">
                <a:solidFill>
                  <a:srgbClr val="FF0000"/>
                </a:solidFill>
              </a:rPr>
              <a:t>     </a:t>
            </a:r>
          </a:p>
          <a:p>
            <a:endParaRPr lang="fr-FR" sz="1400" dirty="0">
              <a:solidFill>
                <a:srgbClr val="FF0000"/>
              </a:solidFill>
            </a:endParaRPr>
          </a:p>
          <a:p>
            <a:endParaRPr lang="fr-FR" sz="1400" dirty="0">
              <a:solidFill>
                <a:srgbClr val="FF0000"/>
              </a:solidFill>
            </a:endParaRPr>
          </a:p>
          <a:p>
            <a:r>
              <a:rPr lang="fr-FR" sz="1400" dirty="0">
                <a:solidFill>
                  <a:srgbClr val="FF0000"/>
                </a:solidFill>
              </a:rPr>
              <a:t>      </a:t>
            </a:r>
          </a:p>
          <a:p>
            <a:r>
              <a:rPr lang="fr-FR" sz="1400" dirty="0">
                <a:solidFill>
                  <a:srgbClr val="FF0000"/>
                </a:solidFill>
              </a:rPr>
              <a:t>                 </a:t>
            </a:r>
          </a:p>
          <a:p>
            <a:endParaRPr lang="fr-FR" sz="1400" dirty="0">
              <a:solidFill>
                <a:srgbClr val="FF0000"/>
              </a:solidFill>
            </a:endParaRPr>
          </a:p>
          <a:p>
            <a:endParaRPr lang="fr-FR" sz="1400" dirty="0">
              <a:solidFill>
                <a:srgbClr val="FF0000"/>
              </a:solidFill>
            </a:endParaRPr>
          </a:p>
          <a:p>
            <a:endParaRPr lang="fr-FR" sz="1400" dirty="0">
              <a:solidFill>
                <a:srgbClr val="FF0000"/>
              </a:solidFill>
            </a:endParaRPr>
          </a:p>
          <a:p>
            <a:r>
              <a:rPr lang="fr-FR" sz="1400" dirty="0">
                <a:solidFill>
                  <a:srgbClr val="FF0000"/>
                </a:solidFill>
              </a:rPr>
              <a:t>     </a:t>
            </a:r>
            <a:fld id="{C6A9C72C-DF07-46CE-874E-2BB2EDD50DF0}" type="datetime10">
              <a:rPr lang="fr-FR" sz="1400" smtClean="0">
                <a:solidFill>
                  <a:srgbClr val="FF0000"/>
                </a:solidFill>
              </a:rPr>
              <a:pPr/>
              <a:t>10:41</a:t>
            </a:fld>
            <a:endParaRPr lang="fr-FR" sz="1400" dirty="0">
              <a:solidFill>
                <a:srgbClr val="FF0000"/>
              </a:solidFill>
            </a:endParaRPr>
          </a:p>
          <a:p>
            <a:endParaRPr lang="fr-FR" sz="1400" dirty="0">
              <a:solidFill>
                <a:srgbClr val="FF0000"/>
              </a:solidFill>
            </a:endParaRPr>
          </a:p>
          <a:p>
            <a:endParaRPr lang="fr-FR" sz="1400" dirty="0">
              <a:solidFill>
                <a:srgbClr val="FF0000"/>
              </a:solidFill>
            </a:endParaRPr>
          </a:p>
          <a:p>
            <a:endParaRPr lang="fr-FR" sz="1400" dirty="0">
              <a:solidFill>
                <a:srgbClr val="FF0000"/>
              </a:solidFill>
            </a:endParaRPr>
          </a:p>
          <a:p>
            <a:r>
              <a:rPr lang="fr-FR" sz="1400" dirty="0">
                <a:solidFill>
                  <a:srgbClr val="FF0000"/>
                </a:solidFill>
              </a:rPr>
              <a:t>  </a:t>
            </a:r>
          </a:p>
          <a:p>
            <a:endParaRPr lang="fr-FR" sz="1400" dirty="0">
              <a:solidFill>
                <a:srgbClr val="FF0000"/>
              </a:solidFill>
            </a:endParaRPr>
          </a:p>
        </p:txBody>
      </p:sp>
      <p:sp>
        <p:nvSpPr>
          <p:cNvPr id="8" name="Forme libre 7"/>
          <p:cNvSpPr/>
          <p:nvPr/>
        </p:nvSpPr>
        <p:spPr>
          <a:xfrm>
            <a:off x="-57150" y="1009650"/>
            <a:ext cx="9201150" cy="612000"/>
          </a:xfrm>
          <a:custGeom>
            <a:avLst/>
            <a:gdLst>
              <a:gd name="connsiteX0" fmla="*/ 19050 w 9201150"/>
              <a:gd name="connsiteY0" fmla="*/ 266700 h 704850"/>
              <a:gd name="connsiteX1" fmla="*/ 1828800 w 9201150"/>
              <a:gd name="connsiteY1" fmla="*/ 571500 h 704850"/>
              <a:gd name="connsiteX2" fmla="*/ 3924300 w 9201150"/>
              <a:gd name="connsiteY2" fmla="*/ 152400 h 704850"/>
              <a:gd name="connsiteX3" fmla="*/ 5753100 w 9201150"/>
              <a:gd name="connsiteY3" fmla="*/ 704850 h 704850"/>
              <a:gd name="connsiteX4" fmla="*/ 9201150 w 9201150"/>
              <a:gd name="connsiteY4" fmla="*/ 342900 h 704850"/>
              <a:gd name="connsiteX5" fmla="*/ 9201150 w 9201150"/>
              <a:gd name="connsiteY5" fmla="*/ 171450 h 704850"/>
              <a:gd name="connsiteX6" fmla="*/ 5734050 w 9201150"/>
              <a:gd name="connsiteY6" fmla="*/ 533400 h 704850"/>
              <a:gd name="connsiteX7" fmla="*/ 3943350 w 9201150"/>
              <a:gd name="connsiteY7" fmla="*/ 0 h 704850"/>
              <a:gd name="connsiteX8" fmla="*/ 1847850 w 9201150"/>
              <a:gd name="connsiteY8" fmla="*/ 381000 h 704850"/>
              <a:gd name="connsiteX9" fmla="*/ 0 w 9201150"/>
              <a:gd name="connsiteY9" fmla="*/ 57150 h 704850"/>
              <a:gd name="connsiteX10" fmla="*/ 19050 w 9201150"/>
              <a:gd name="connsiteY10" fmla="*/ 266700 h 70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01150" h="704850">
                <a:moveTo>
                  <a:pt x="19050" y="266700"/>
                </a:moveTo>
                <a:lnTo>
                  <a:pt x="1828800" y="571500"/>
                </a:lnTo>
                <a:lnTo>
                  <a:pt x="3924300" y="152400"/>
                </a:lnTo>
                <a:lnTo>
                  <a:pt x="5753100" y="704850"/>
                </a:lnTo>
                <a:lnTo>
                  <a:pt x="9201150" y="342900"/>
                </a:lnTo>
                <a:lnTo>
                  <a:pt x="9201150" y="171450"/>
                </a:lnTo>
                <a:lnTo>
                  <a:pt x="5734050" y="533400"/>
                </a:lnTo>
                <a:lnTo>
                  <a:pt x="3943350" y="0"/>
                </a:lnTo>
                <a:lnTo>
                  <a:pt x="1847850" y="381000"/>
                </a:lnTo>
                <a:lnTo>
                  <a:pt x="0" y="57150"/>
                </a:lnTo>
                <a:lnTo>
                  <a:pt x="19050" y="266700"/>
                </a:lnTo>
                <a:close/>
              </a:path>
            </a:pathLst>
          </a:cu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 descr="7tmfeuhx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 flipH="1">
            <a:off x="5715008" y="1428736"/>
            <a:ext cx="3214710" cy="2529848"/>
          </a:xfrm>
          <a:prstGeom prst="rect">
            <a:avLst/>
          </a:prstGeom>
        </p:spPr>
      </p:pic>
      <p:pic>
        <p:nvPicPr>
          <p:cNvPr id="10" name="Picture 4" descr="H:\toute les images\noël2\paquets cadeaux\f12qqqek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3504" y="3571876"/>
            <a:ext cx="952500" cy="1095375"/>
          </a:xfrm>
          <a:prstGeom prst="rect">
            <a:avLst/>
          </a:prstGeom>
          <a:noFill/>
        </p:spPr>
      </p:pic>
      <p:pic>
        <p:nvPicPr>
          <p:cNvPr id="11" name="Picture 2" descr="H:\toute les images\noël2\paquets cadeaux\ky41jt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43702" y="3714752"/>
            <a:ext cx="950235" cy="714377"/>
          </a:xfrm>
          <a:prstGeom prst="rect">
            <a:avLst/>
          </a:prstGeom>
          <a:noFill/>
        </p:spPr>
      </p:pic>
      <p:pic>
        <p:nvPicPr>
          <p:cNvPr id="12" name="Image 11" descr="l3x84mmw.gif"/>
          <p:cNvPicPr>
            <a:picLocks noChangeAspect="1"/>
          </p:cNvPicPr>
          <p:nvPr/>
        </p:nvPicPr>
        <p:blipFill>
          <a:blip r:embed="rId12" cstate="print"/>
          <a:srcRect t="12227"/>
          <a:stretch>
            <a:fillRect/>
          </a:stretch>
        </p:blipFill>
        <p:spPr>
          <a:xfrm>
            <a:off x="5072066" y="1142984"/>
            <a:ext cx="2428892" cy="35896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3" name="Picture 3" descr="H:\toute les images\noël2\paquets cadeaux\c5de1aeb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857884" y="3786190"/>
            <a:ext cx="1071570" cy="1052510"/>
          </a:xfrm>
          <a:prstGeom prst="rect">
            <a:avLst/>
          </a:prstGeom>
          <a:noFill/>
        </p:spPr>
      </p:pic>
      <p:pic>
        <p:nvPicPr>
          <p:cNvPr id="14" name="Image 13" descr="dyn003_original_264_348_gif_2595077_222e5738b3e069780508dda3b8df6e39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336277" y="1214422"/>
            <a:ext cx="2011680" cy="3286148"/>
          </a:xfrm>
          <a:prstGeom prst="rect">
            <a:avLst/>
          </a:prstGeom>
        </p:spPr>
      </p:pic>
      <p:pic>
        <p:nvPicPr>
          <p:cNvPr id="15" name="Image 14" descr="boules sapin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244022" y="1367668"/>
            <a:ext cx="2163957" cy="3061464"/>
          </a:xfrm>
          <a:prstGeom prst="rect">
            <a:avLst/>
          </a:prstGeom>
        </p:spPr>
      </p:pic>
      <p:pic>
        <p:nvPicPr>
          <p:cNvPr id="16" name="Image 15" descr="aaaaa.png"/>
          <p:cNvPicPr>
            <a:picLocks noChangeAspect="1"/>
          </p:cNvPicPr>
          <p:nvPr/>
        </p:nvPicPr>
        <p:blipFill>
          <a:blip r:embed="rId16" cstate="print">
            <a:duotone>
              <a:prstClr val="black"/>
              <a:schemeClr val="tx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143636" y="2896176"/>
            <a:ext cx="2786082" cy="1748743"/>
          </a:xfrm>
          <a:prstGeom prst="rect">
            <a:avLst/>
          </a:prstGeom>
        </p:spPr>
      </p:pic>
      <p:pic>
        <p:nvPicPr>
          <p:cNvPr id="17" name="Picture 2" descr="H:\toute les images\noël2\feu de cheminée\cheminee_01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357555" y="2946792"/>
            <a:ext cx="1260000" cy="945001"/>
          </a:xfrm>
          <a:prstGeom prst="rect">
            <a:avLst/>
          </a:prstGeom>
          <a:noFill/>
        </p:spPr>
      </p:pic>
      <p:pic>
        <p:nvPicPr>
          <p:cNvPr id="18" name="Image 17" descr="hi1.png"/>
          <p:cNvPicPr>
            <a:picLocks noChangeAspect="1"/>
          </p:cNvPicPr>
          <p:nvPr/>
        </p:nvPicPr>
        <p:blipFill>
          <a:blip r:embed="rId18" cstate="print">
            <a:lum bright="10000"/>
          </a:blip>
          <a:stretch>
            <a:fillRect/>
          </a:stretch>
        </p:blipFill>
        <p:spPr>
          <a:xfrm flipH="1">
            <a:off x="0" y="3286124"/>
            <a:ext cx="2857488" cy="1860860"/>
          </a:xfrm>
          <a:prstGeom prst="rect">
            <a:avLst/>
          </a:prstGeom>
        </p:spPr>
      </p:pic>
      <p:pic>
        <p:nvPicPr>
          <p:cNvPr id="19" name="Image 18" descr="8rjw62.png"/>
          <p:cNvPicPr>
            <a:picLocks noChangeAspect="1"/>
          </p:cNvPicPr>
          <p:nvPr/>
        </p:nvPicPr>
        <p:blipFill>
          <a:blip r:embed="rId19" cstate="print">
            <a:lum bright="10000"/>
          </a:blip>
          <a:stretch>
            <a:fillRect/>
          </a:stretch>
        </p:blipFill>
        <p:spPr>
          <a:xfrm flipH="1">
            <a:off x="0" y="4572008"/>
            <a:ext cx="1571636" cy="2088000"/>
          </a:xfrm>
          <a:prstGeom prst="rect">
            <a:avLst/>
          </a:prstGeom>
        </p:spPr>
      </p:pic>
      <p:pic>
        <p:nvPicPr>
          <p:cNvPr id="20" name="Image 19" descr="oi0jt5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071538" y="4429132"/>
            <a:ext cx="2412536" cy="1255171"/>
          </a:xfrm>
          <a:prstGeom prst="rect">
            <a:avLst/>
          </a:prstGeom>
        </p:spPr>
      </p:pic>
      <p:pic>
        <p:nvPicPr>
          <p:cNvPr id="21" name="Image 20" descr="d6n3k1e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286116" y="714356"/>
            <a:ext cx="1428760" cy="4357718"/>
          </a:xfrm>
          <a:prstGeom prst="rect">
            <a:avLst/>
          </a:prstGeom>
        </p:spPr>
      </p:pic>
      <p:pic>
        <p:nvPicPr>
          <p:cNvPr id="22" name="Image 21" descr="8rjw63.png"/>
          <p:cNvPicPr>
            <a:picLocks noChangeAspect="1"/>
          </p:cNvPicPr>
          <p:nvPr/>
        </p:nvPicPr>
        <p:blipFill>
          <a:blip r:embed="rId22" cstate="print">
            <a:lum bright="10000"/>
          </a:blip>
          <a:stretch>
            <a:fillRect/>
          </a:stretch>
        </p:blipFill>
        <p:spPr>
          <a:xfrm flipH="1">
            <a:off x="3643306" y="4214818"/>
            <a:ext cx="1785950" cy="1944000"/>
          </a:xfrm>
          <a:prstGeom prst="rect">
            <a:avLst/>
          </a:prstGeom>
        </p:spPr>
      </p:pic>
      <p:pic>
        <p:nvPicPr>
          <p:cNvPr id="23" name="Image 22" descr="Image8.png"/>
          <p:cNvPicPr>
            <a:picLocks noChangeAspect="1"/>
          </p:cNvPicPr>
          <p:nvPr/>
        </p:nvPicPr>
        <p:blipFill>
          <a:blip r:embed="rId23" cstate="print">
            <a:lum bright="-30000"/>
          </a:blip>
          <a:stretch>
            <a:fillRect/>
          </a:stretch>
        </p:blipFill>
        <p:spPr>
          <a:xfrm>
            <a:off x="428596" y="3000372"/>
            <a:ext cx="1935994" cy="1446679"/>
          </a:xfrm>
          <a:prstGeom prst="rect">
            <a:avLst/>
          </a:prstGeom>
        </p:spPr>
      </p:pic>
      <p:pic>
        <p:nvPicPr>
          <p:cNvPr id="24" name="Image 23" descr="a1u0t.png"/>
          <p:cNvPicPr>
            <a:picLocks noChangeAspect="1"/>
          </p:cNvPicPr>
          <p:nvPr/>
        </p:nvPicPr>
        <p:blipFill>
          <a:blip r:embed="rId24" cstate="print">
            <a:lum bright="-10000"/>
          </a:blip>
          <a:stretch>
            <a:fillRect/>
          </a:stretch>
        </p:blipFill>
        <p:spPr>
          <a:xfrm>
            <a:off x="4357686" y="4429132"/>
            <a:ext cx="4177016" cy="1903237"/>
          </a:xfrm>
          <a:prstGeom prst="rect">
            <a:avLst/>
          </a:prstGeom>
        </p:spPr>
      </p:pic>
      <p:sp>
        <p:nvSpPr>
          <p:cNvPr id="25" name="Étoile à 5 branches 24"/>
          <p:cNvSpPr/>
          <p:nvPr/>
        </p:nvSpPr>
        <p:spPr>
          <a:xfrm rot="2220000">
            <a:off x="6030236" y="815270"/>
            <a:ext cx="504000" cy="504000"/>
          </a:xfrm>
          <a:prstGeom prst="star5">
            <a:avLst/>
          </a:prstGeom>
          <a:blipFill>
            <a:blip r:embed="rId25" cstate="print">
              <a:duotone>
                <a:prstClr val="black"/>
                <a:schemeClr val="accent5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6" name="Image 25" descr="5d0s5e.png"/>
          <p:cNvPicPr>
            <a:picLocks noChangeAspect="1"/>
          </p:cNvPicPr>
          <p:nvPr/>
        </p:nvPicPr>
        <p:blipFill>
          <a:blip r:embed="rId26" cstate="print"/>
          <a:stretch>
            <a:fillRect/>
          </a:stretch>
        </p:blipFill>
        <p:spPr>
          <a:xfrm>
            <a:off x="6763943" y="2494686"/>
            <a:ext cx="1308519" cy="720000"/>
          </a:xfrm>
          <a:prstGeom prst="rect">
            <a:avLst/>
          </a:prstGeom>
        </p:spPr>
      </p:pic>
    </p:spTree>
  </p:cSld>
  <p:clrMapOvr>
    <a:masterClrMapping/>
  </p:clrMapOvr>
  <p:transition spd="med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neige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71736" y="1071546"/>
            <a:ext cx="3143272" cy="3047998"/>
          </a:xfrm>
          <a:prstGeom prst="rect">
            <a:avLst/>
          </a:prstGeom>
          <a:noFill/>
        </p:spPr>
      </p:pic>
      <p:pic>
        <p:nvPicPr>
          <p:cNvPr id="3" name="Picture 2" descr="neige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785794"/>
            <a:ext cx="3786182" cy="2928958"/>
          </a:xfrm>
          <a:prstGeom prst="rect">
            <a:avLst/>
          </a:prstGeom>
          <a:noFill/>
        </p:spPr>
      </p:pic>
      <p:pic>
        <p:nvPicPr>
          <p:cNvPr id="4" name="Picture 2" descr="neige">
            <a:hlinkClick r:id="rId3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2400" y="938194"/>
            <a:ext cx="3786182" cy="2928958"/>
          </a:xfrm>
          <a:prstGeom prst="rect">
            <a:avLst/>
          </a:prstGeom>
          <a:noFill/>
        </p:spPr>
      </p:pic>
      <p:pic>
        <p:nvPicPr>
          <p:cNvPr id="5" name="Image 4" descr="Image6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0"/>
            <a:ext cx="9183077" cy="6858000"/>
          </a:xfrm>
          <a:prstGeom prst="rect">
            <a:avLst/>
          </a:prstGeom>
        </p:spPr>
      </p:pic>
      <p:sp>
        <p:nvSpPr>
          <p:cNvPr id="6" name="Forme libre 5"/>
          <p:cNvSpPr/>
          <p:nvPr/>
        </p:nvSpPr>
        <p:spPr>
          <a:xfrm>
            <a:off x="-57150" y="1009650"/>
            <a:ext cx="9201150" cy="612000"/>
          </a:xfrm>
          <a:custGeom>
            <a:avLst/>
            <a:gdLst>
              <a:gd name="connsiteX0" fmla="*/ 19050 w 9201150"/>
              <a:gd name="connsiteY0" fmla="*/ 266700 h 704850"/>
              <a:gd name="connsiteX1" fmla="*/ 1828800 w 9201150"/>
              <a:gd name="connsiteY1" fmla="*/ 571500 h 704850"/>
              <a:gd name="connsiteX2" fmla="*/ 3924300 w 9201150"/>
              <a:gd name="connsiteY2" fmla="*/ 152400 h 704850"/>
              <a:gd name="connsiteX3" fmla="*/ 5753100 w 9201150"/>
              <a:gd name="connsiteY3" fmla="*/ 704850 h 704850"/>
              <a:gd name="connsiteX4" fmla="*/ 9201150 w 9201150"/>
              <a:gd name="connsiteY4" fmla="*/ 342900 h 704850"/>
              <a:gd name="connsiteX5" fmla="*/ 9201150 w 9201150"/>
              <a:gd name="connsiteY5" fmla="*/ 171450 h 704850"/>
              <a:gd name="connsiteX6" fmla="*/ 5734050 w 9201150"/>
              <a:gd name="connsiteY6" fmla="*/ 533400 h 704850"/>
              <a:gd name="connsiteX7" fmla="*/ 3943350 w 9201150"/>
              <a:gd name="connsiteY7" fmla="*/ 0 h 704850"/>
              <a:gd name="connsiteX8" fmla="*/ 1847850 w 9201150"/>
              <a:gd name="connsiteY8" fmla="*/ 381000 h 704850"/>
              <a:gd name="connsiteX9" fmla="*/ 0 w 9201150"/>
              <a:gd name="connsiteY9" fmla="*/ 57150 h 704850"/>
              <a:gd name="connsiteX10" fmla="*/ 19050 w 9201150"/>
              <a:gd name="connsiteY10" fmla="*/ 266700 h 70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01150" h="704850">
                <a:moveTo>
                  <a:pt x="19050" y="266700"/>
                </a:moveTo>
                <a:lnTo>
                  <a:pt x="1828800" y="571500"/>
                </a:lnTo>
                <a:lnTo>
                  <a:pt x="3924300" y="152400"/>
                </a:lnTo>
                <a:lnTo>
                  <a:pt x="5753100" y="704850"/>
                </a:lnTo>
                <a:lnTo>
                  <a:pt x="9201150" y="342900"/>
                </a:lnTo>
                <a:lnTo>
                  <a:pt x="9201150" y="171450"/>
                </a:lnTo>
                <a:lnTo>
                  <a:pt x="5734050" y="533400"/>
                </a:lnTo>
                <a:lnTo>
                  <a:pt x="3943350" y="0"/>
                </a:lnTo>
                <a:lnTo>
                  <a:pt x="1847850" y="381000"/>
                </a:lnTo>
                <a:lnTo>
                  <a:pt x="0" y="57150"/>
                </a:lnTo>
                <a:lnTo>
                  <a:pt x="19050" y="266700"/>
                </a:lnTo>
                <a:close/>
              </a:path>
            </a:pathLst>
          </a:cu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7" name="Image 6" descr="Image2.pn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285720" y="1857364"/>
            <a:ext cx="1549720" cy="1983642"/>
          </a:xfrm>
          <a:prstGeom prst="rect">
            <a:avLst/>
          </a:prstGeom>
        </p:spPr>
      </p:pic>
      <p:pic>
        <p:nvPicPr>
          <p:cNvPr id="8" name="Image 7" descr="e38d3cd2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1735259">
            <a:off x="6260672" y="1426565"/>
            <a:ext cx="2461260" cy="2705100"/>
          </a:xfrm>
          <a:prstGeom prst="rect">
            <a:avLst/>
          </a:prstGeom>
        </p:spPr>
      </p:pic>
      <p:pic>
        <p:nvPicPr>
          <p:cNvPr id="9" name="Picture 4" descr="H:\toute les images\noël2\paquets cadeaux\f12qqqek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3504" y="3571876"/>
            <a:ext cx="952500" cy="1095375"/>
          </a:xfrm>
          <a:prstGeom prst="rect">
            <a:avLst/>
          </a:prstGeom>
          <a:noFill/>
        </p:spPr>
      </p:pic>
      <p:pic>
        <p:nvPicPr>
          <p:cNvPr id="10" name="Picture 2" descr="H:\toute les images\noël2\paquets cadeaux\ky41jt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43702" y="3714752"/>
            <a:ext cx="950235" cy="714377"/>
          </a:xfrm>
          <a:prstGeom prst="rect">
            <a:avLst/>
          </a:prstGeom>
          <a:noFill/>
        </p:spPr>
      </p:pic>
      <p:pic>
        <p:nvPicPr>
          <p:cNvPr id="11" name="Image 10" descr="l3x84mmw.gif"/>
          <p:cNvPicPr>
            <a:picLocks noChangeAspect="1"/>
          </p:cNvPicPr>
          <p:nvPr/>
        </p:nvPicPr>
        <p:blipFill>
          <a:blip r:embed="rId11" cstate="print"/>
          <a:srcRect t="12227"/>
          <a:stretch>
            <a:fillRect/>
          </a:stretch>
        </p:blipFill>
        <p:spPr>
          <a:xfrm>
            <a:off x="5072066" y="1142984"/>
            <a:ext cx="2428892" cy="35896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2" name="Picture 3" descr="H:\toute les images\noël2\paquets cadeaux\c5de1aeb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857884" y="3786190"/>
            <a:ext cx="1071570" cy="1052510"/>
          </a:xfrm>
          <a:prstGeom prst="rect">
            <a:avLst/>
          </a:prstGeom>
          <a:noFill/>
        </p:spPr>
      </p:pic>
      <p:pic>
        <p:nvPicPr>
          <p:cNvPr id="13" name="Image 12" descr="dyn003_original_264_348_gif_2595077_222e5738b3e069780508dda3b8df6e39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336277" y="1214422"/>
            <a:ext cx="2011680" cy="3286148"/>
          </a:xfrm>
          <a:prstGeom prst="rect">
            <a:avLst/>
          </a:prstGeom>
        </p:spPr>
      </p:pic>
      <p:pic>
        <p:nvPicPr>
          <p:cNvPr id="14" name="Image 13" descr="boules sapin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244022" y="1367668"/>
            <a:ext cx="2163957" cy="3061464"/>
          </a:xfrm>
          <a:prstGeom prst="rect">
            <a:avLst/>
          </a:prstGeom>
        </p:spPr>
      </p:pic>
      <p:pic>
        <p:nvPicPr>
          <p:cNvPr id="15" name="Image 14" descr="aaaaa.png"/>
          <p:cNvPicPr>
            <a:picLocks noChangeAspect="1"/>
          </p:cNvPicPr>
          <p:nvPr/>
        </p:nvPicPr>
        <p:blipFill>
          <a:blip r:embed="rId15" cstate="print">
            <a:duotone>
              <a:prstClr val="black"/>
              <a:schemeClr val="accent2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143636" y="3000372"/>
            <a:ext cx="2786082" cy="1787423"/>
          </a:xfrm>
          <a:prstGeom prst="rect">
            <a:avLst/>
          </a:prstGeom>
        </p:spPr>
      </p:pic>
      <p:pic>
        <p:nvPicPr>
          <p:cNvPr id="16" name="Picture 2" descr="H:\toute les images\noël2\feu de cheminée\cheminee_01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357555" y="2946792"/>
            <a:ext cx="1260000" cy="945001"/>
          </a:xfrm>
          <a:prstGeom prst="rect">
            <a:avLst/>
          </a:prstGeom>
          <a:noFill/>
        </p:spPr>
      </p:pic>
      <p:pic>
        <p:nvPicPr>
          <p:cNvPr id="17" name="Image 16" descr="hi1.png"/>
          <p:cNvPicPr>
            <a:picLocks noChangeAspect="1"/>
          </p:cNvPicPr>
          <p:nvPr/>
        </p:nvPicPr>
        <p:blipFill>
          <a:blip r:embed="rId17" cstate="print">
            <a:lum bright="-10000"/>
          </a:blip>
          <a:stretch>
            <a:fillRect/>
          </a:stretch>
        </p:blipFill>
        <p:spPr>
          <a:xfrm flipH="1">
            <a:off x="0" y="3286124"/>
            <a:ext cx="2857488" cy="1860860"/>
          </a:xfrm>
          <a:prstGeom prst="rect">
            <a:avLst/>
          </a:prstGeom>
        </p:spPr>
      </p:pic>
      <p:pic>
        <p:nvPicPr>
          <p:cNvPr id="18" name="Image 17" descr="8rjw62.png"/>
          <p:cNvPicPr>
            <a:picLocks noChangeAspect="1"/>
          </p:cNvPicPr>
          <p:nvPr/>
        </p:nvPicPr>
        <p:blipFill>
          <a:blip r:embed="rId18" cstate="print">
            <a:lum bright="-10000"/>
          </a:blip>
          <a:stretch>
            <a:fillRect/>
          </a:stretch>
        </p:blipFill>
        <p:spPr>
          <a:xfrm flipH="1">
            <a:off x="0" y="4572008"/>
            <a:ext cx="1571636" cy="2088000"/>
          </a:xfrm>
          <a:prstGeom prst="rect">
            <a:avLst/>
          </a:prstGeom>
        </p:spPr>
      </p:pic>
      <p:pic>
        <p:nvPicPr>
          <p:cNvPr id="19" name="Image 18" descr="d6n3k1e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3286116" y="714356"/>
            <a:ext cx="1428760" cy="4357718"/>
          </a:xfrm>
          <a:prstGeom prst="rect">
            <a:avLst/>
          </a:prstGeom>
        </p:spPr>
      </p:pic>
      <p:pic>
        <p:nvPicPr>
          <p:cNvPr id="20" name="Image 19" descr="8rjw63.png"/>
          <p:cNvPicPr>
            <a:picLocks noChangeAspect="1"/>
          </p:cNvPicPr>
          <p:nvPr/>
        </p:nvPicPr>
        <p:blipFill>
          <a:blip r:embed="rId20" cstate="print">
            <a:lum bright="-10000"/>
          </a:blip>
          <a:stretch>
            <a:fillRect/>
          </a:stretch>
        </p:blipFill>
        <p:spPr>
          <a:xfrm flipH="1">
            <a:off x="3643306" y="4214818"/>
            <a:ext cx="1785950" cy="1944000"/>
          </a:xfrm>
          <a:prstGeom prst="rect">
            <a:avLst/>
          </a:prstGeom>
        </p:spPr>
      </p:pic>
      <p:sp>
        <p:nvSpPr>
          <p:cNvPr id="21" name="Espace réservé de la date 19"/>
          <p:cNvSpPr>
            <a:spLocks noGrp="1"/>
          </p:cNvSpPr>
          <p:nvPr>
            <p:ph type="dt" sz="half" idx="10"/>
          </p:nvPr>
        </p:nvSpPr>
        <p:spPr>
          <a:xfrm>
            <a:off x="4214810" y="1428736"/>
            <a:ext cx="1000132" cy="1285885"/>
          </a:xfrm>
          <a:blipFill>
            <a:blip r:embed="rId21" cstate="print"/>
            <a:stretch>
              <a:fillRect/>
            </a:stretch>
          </a:blipFill>
        </p:spPr>
        <p:txBody>
          <a:bodyPr/>
          <a:lstStyle/>
          <a:p>
            <a:r>
              <a:rPr lang="fr-FR" sz="1400" dirty="0">
                <a:solidFill>
                  <a:srgbClr val="AD7000"/>
                </a:solidFill>
              </a:rPr>
              <a:t>     </a:t>
            </a:r>
          </a:p>
          <a:p>
            <a:endParaRPr lang="fr-FR" sz="1400" dirty="0">
              <a:solidFill>
                <a:srgbClr val="AD7000"/>
              </a:solidFill>
            </a:endParaRPr>
          </a:p>
          <a:p>
            <a:endParaRPr lang="fr-FR" sz="1400" dirty="0">
              <a:solidFill>
                <a:srgbClr val="AD7000"/>
              </a:solidFill>
            </a:endParaRPr>
          </a:p>
          <a:p>
            <a:r>
              <a:rPr lang="fr-FR" sz="1400" dirty="0">
                <a:solidFill>
                  <a:srgbClr val="AD7000"/>
                </a:solidFill>
              </a:rPr>
              <a:t>      </a:t>
            </a:r>
          </a:p>
          <a:p>
            <a:r>
              <a:rPr lang="fr-FR" sz="1400" dirty="0">
                <a:solidFill>
                  <a:srgbClr val="AD7000"/>
                </a:solidFill>
              </a:rPr>
              <a:t>                 </a:t>
            </a:r>
          </a:p>
          <a:p>
            <a:endParaRPr lang="fr-FR" sz="1400" dirty="0">
              <a:solidFill>
                <a:srgbClr val="AD7000"/>
              </a:solidFill>
            </a:endParaRPr>
          </a:p>
          <a:p>
            <a:endParaRPr lang="fr-FR" sz="1400" dirty="0">
              <a:solidFill>
                <a:srgbClr val="AD7000"/>
              </a:solidFill>
            </a:endParaRPr>
          </a:p>
          <a:p>
            <a:endParaRPr lang="fr-FR" sz="1400" dirty="0">
              <a:solidFill>
                <a:srgbClr val="AD7000"/>
              </a:solidFill>
            </a:endParaRPr>
          </a:p>
          <a:p>
            <a:r>
              <a:rPr lang="fr-FR" sz="1400" dirty="0">
                <a:solidFill>
                  <a:srgbClr val="AD7000"/>
                </a:solidFill>
              </a:rPr>
              <a:t>     </a:t>
            </a:r>
            <a:fld id="{C6A9C72C-DF07-46CE-874E-2BB2EDD50DF0}" type="datetime10">
              <a:rPr lang="fr-FR" sz="1400" smtClean="0">
                <a:solidFill>
                  <a:srgbClr val="AD7000"/>
                </a:solidFill>
              </a:rPr>
              <a:pPr/>
              <a:t>10:41</a:t>
            </a:fld>
            <a:endParaRPr lang="fr-FR" sz="1400" dirty="0">
              <a:solidFill>
                <a:srgbClr val="AD7000"/>
              </a:solidFill>
            </a:endParaRPr>
          </a:p>
          <a:p>
            <a:endParaRPr lang="fr-FR" sz="1400" dirty="0">
              <a:solidFill>
                <a:srgbClr val="AD7000"/>
              </a:solidFill>
            </a:endParaRPr>
          </a:p>
          <a:p>
            <a:endParaRPr lang="fr-FR" sz="1400" dirty="0">
              <a:solidFill>
                <a:srgbClr val="AD7000"/>
              </a:solidFill>
            </a:endParaRPr>
          </a:p>
          <a:p>
            <a:endParaRPr lang="fr-FR" sz="1400" dirty="0">
              <a:solidFill>
                <a:srgbClr val="AD7000"/>
              </a:solidFill>
            </a:endParaRPr>
          </a:p>
          <a:p>
            <a:endParaRPr lang="fr-FR" sz="1400" dirty="0">
              <a:solidFill>
                <a:srgbClr val="AD7000"/>
              </a:solidFill>
            </a:endParaRPr>
          </a:p>
          <a:p>
            <a:r>
              <a:rPr lang="fr-FR" sz="1400" dirty="0">
                <a:solidFill>
                  <a:srgbClr val="AD7000"/>
                </a:solidFill>
              </a:rPr>
              <a:t>  </a:t>
            </a:r>
          </a:p>
          <a:p>
            <a:endParaRPr lang="fr-FR" sz="1400" dirty="0">
              <a:solidFill>
                <a:srgbClr val="AD7000"/>
              </a:solidFill>
            </a:endParaRPr>
          </a:p>
        </p:txBody>
      </p:sp>
      <p:pic>
        <p:nvPicPr>
          <p:cNvPr id="22" name="Image 21" descr="Image27.png"/>
          <p:cNvPicPr>
            <a:picLocks noChangeAspect="1"/>
          </p:cNvPicPr>
          <p:nvPr/>
        </p:nvPicPr>
        <p:blipFill>
          <a:blip r:embed="rId22" cstate="print">
            <a:lum bright="-20000"/>
          </a:blip>
          <a:stretch>
            <a:fillRect/>
          </a:stretch>
        </p:blipFill>
        <p:spPr>
          <a:xfrm>
            <a:off x="5715008" y="3843151"/>
            <a:ext cx="2071702" cy="2363865"/>
          </a:xfrm>
          <a:prstGeom prst="rect">
            <a:avLst/>
          </a:prstGeom>
        </p:spPr>
      </p:pic>
      <p:pic>
        <p:nvPicPr>
          <p:cNvPr id="23" name="Image 22" descr="Image26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571472" y="3143248"/>
            <a:ext cx="1744793" cy="1706446"/>
          </a:xfrm>
          <a:prstGeom prst="rect">
            <a:avLst/>
          </a:prstGeom>
        </p:spPr>
      </p:pic>
      <p:pic>
        <p:nvPicPr>
          <p:cNvPr id="24" name="Image 23" descr="oi0jt5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1071538" y="4429132"/>
            <a:ext cx="2412536" cy="1255171"/>
          </a:xfrm>
          <a:prstGeom prst="rect">
            <a:avLst/>
          </a:prstGeom>
        </p:spPr>
      </p:pic>
      <p:pic>
        <p:nvPicPr>
          <p:cNvPr id="25" name="Image 24" descr="7130226b.png"/>
          <p:cNvPicPr>
            <a:picLocks noChangeAspect="1"/>
          </p:cNvPicPr>
          <p:nvPr/>
        </p:nvPicPr>
        <p:blipFill>
          <a:blip r:embed="rId25" cstate="print">
            <a:lum bright="-20000"/>
          </a:blip>
          <a:stretch>
            <a:fillRect/>
          </a:stretch>
        </p:blipFill>
        <p:spPr>
          <a:xfrm>
            <a:off x="2357422" y="3803032"/>
            <a:ext cx="1571636" cy="2530333"/>
          </a:xfrm>
          <a:prstGeom prst="rect">
            <a:avLst/>
          </a:prstGeom>
        </p:spPr>
      </p:pic>
      <p:sp>
        <p:nvSpPr>
          <p:cNvPr id="26" name="Étoile à 5 branches 25"/>
          <p:cNvSpPr/>
          <p:nvPr/>
        </p:nvSpPr>
        <p:spPr>
          <a:xfrm rot="2220000">
            <a:off x="6017247" y="815270"/>
            <a:ext cx="504000" cy="504000"/>
          </a:xfrm>
          <a:prstGeom prst="star5">
            <a:avLst/>
          </a:prstGeom>
          <a:blipFill>
            <a:blip r:embed="rId26" cstate="print">
              <a:duotone>
                <a:prstClr val="black"/>
                <a:schemeClr val="accent2">
                  <a:tint val="45000"/>
                  <a:satMod val="400000"/>
                </a:schemeClr>
              </a:duotone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 descr="0p4o0i.pn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7429520" y="2786058"/>
            <a:ext cx="682696" cy="428628"/>
          </a:xfrm>
          <a:prstGeom prst="rect">
            <a:avLst/>
          </a:prstGeom>
        </p:spPr>
      </p:pic>
      <p:pic>
        <p:nvPicPr>
          <p:cNvPr id="28" name="Image 27" descr="Image34.pn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6643702" y="2786058"/>
            <a:ext cx="804606" cy="481544"/>
          </a:xfrm>
          <a:prstGeom prst="rect">
            <a:avLst/>
          </a:prstGeom>
        </p:spPr>
      </p:pic>
    </p:spTree>
  </p:cSld>
  <p:clrMapOvr>
    <a:masterClrMapping/>
  </p:clrMapOvr>
  <p:transition spd="med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1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4282" y="1857364"/>
            <a:ext cx="1470649" cy="1940268"/>
          </a:xfrm>
          <a:prstGeom prst="rect">
            <a:avLst/>
          </a:prstGeom>
        </p:spPr>
      </p:pic>
      <p:pic>
        <p:nvPicPr>
          <p:cNvPr id="3" name="Picture 2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85794"/>
            <a:ext cx="3786182" cy="2928958"/>
          </a:xfrm>
          <a:prstGeom prst="rect">
            <a:avLst/>
          </a:prstGeom>
          <a:noFill/>
        </p:spPr>
      </p:pic>
      <p:pic>
        <p:nvPicPr>
          <p:cNvPr id="4" name="Picture 6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1071546"/>
            <a:ext cx="3143272" cy="3047998"/>
          </a:xfrm>
          <a:prstGeom prst="rect">
            <a:avLst/>
          </a:prstGeom>
          <a:noFill/>
        </p:spPr>
      </p:pic>
      <p:pic>
        <p:nvPicPr>
          <p:cNvPr id="5" name="Picture 2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938194"/>
            <a:ext cx="3786182" cy="2928958"/>
          </a:xfrm>
          <a:prstGeom prst="rect">
            <a:avLst/>
          </a:prstGeom>
          <a:noFill/>
        </p:spPr>
      </p:pic>
      <p:pic>
        <p:nvPicPr>
          <p:cNvPr id="6" name="Image 5" descr="Image7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90946" y="-71462"/>
            <a:ext cx="9288000" cy="6929462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-57150" y="1009650"/>
            <a:ext cx="9201150" cy="612000"/>
          </a:xfrm>
          <a:custGeom>
            <a:avLst/>
            <a:gdLst>
              <a:gd name="connsiteX0" fmla="*/ 19050 w 9201150"/>
              <a:gd name="connsiteY0" fmla="*/ 266700 h 704850"/>
              <a:gd name="connsiteX1" fmla="*/ 1828800 w 9201150"/>
              <a:gd name="connsiteY1" fmla="*/ 571500 h 704850"/>
              <a:gd name="connsiteX2" fmla="*/ 3924300 w 9201150"/>
              <a:gd name="connsiteY2" fmla="*/ 152400 h 704850"/>
              <a:gd name="connsiteX3" fmla="*/ 5753100 w 9201150"/>
              <a:gd name="connsiteY3" fmla="*/ 704850 h 704850"/>
              <a:gd name="connsiteX4" fmla="*/ 9201150 w 9201150"/>
              <a:gd name="connsiteY4" fmla="*/ 342900 h 704850"/>
              <a:gd name="connsiteX5" fmla="*/ 9201150 w 9201150"/>
              <a:gd name="connsiteY5" fmla="*/ 171450 h 704850"/>
              <a:gd name="connsiteX6" fmla="*/ 5734050 w 9201150"/>
              <a:gd name="connsiteY6" fmla="*/ 533400 h 704850"/>
              <a:gd name="connsiteX7" fmla="*/ 3943350 w 9201150"/>
              <a:gd name="connsiteY7" fmla="*/ 0 h 704850"/>
              <a:gd name="connsiteX8" fmla="*/ 1847850 w 9201150"/>
              <a:gd name="connsiteY8" fmla="*/ 381000 h 704850"/>
              <a:gd name="connsiteX9" fmla="*/ 0 w 9201150"/>
              <a:gd name="connsiteY9" fmla="*/ 57150 h 704850"/>
              <a:gd name="connsiteX10" fmla="*/ 19050 w 9201150"/>
              <a:gd name="connsiteY10" fmla="*/ 266700 h 70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01150" h="704850">
                <a:moveTo>
                  <a:pt x="19050" y="266700"/>
                </a:moveTo>
                <a:lnTo>
                  <a:pt x="1828800" y="571500"/>
                </a:lnTo>
                <a:lnTo>
                  <a:pt x="3924300" y="152400"/>
                </a:lnTo>
                <a:lnTo>
                  <a:pt x="5753100" y="704850"/>
                </a:lnTo>
                <a:lnTo>
                  <a:pt x="9201150" y="342900"/>
                </a:lnTo>
                <a:lnTo>
                  <a:pt x="9201150" y="171450"/>
                </a:lnTo>
                <a:lnTo>
                  <a:pt x="5734050" y="533400"/>
                </a:lnTo>
                <a:lnTo>
                  <a:pt x="3943350" y="0"/>
                </a:lnTo>
                <a:lnTo>
                  <a:pt x="1847850" y="381000"/>
                </a:lnTo>
                <a:lnTo>
                  <a:pt x="0" y="57150"/>
                </a:lnTo>
                <a:lnTo>
                  <a:pt x="19050" y="26670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8" name="Image 7" descr="f1c4f325.gif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 rot="2438290">
            <a:off x="6181738" y="1304215"/>
            <a:ext cx="2164847" cy="3072865"/>
          </a:xfrm>
          <a:prstGeom prst="rect">
            <a:avLst/>
          </a:prstGeom>
        </p:spPr>
      </p:pic>
      <p:pic>
        <p:nvPicPr>
          <p:cNvPr id="9" name="Picture 4" descr="H:\toute les images\noël2\paquets cadeaux\f12qqqek.gif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143504" y="3571876"/>
            <a:ext cx="952500" cy="1095375"/>
          </a:xfrm>
          <a:prstGeom prst="rect">
            <a:avLst/>
          </a:prstGeom>
          <a:noFill/>
        </p:spPr>
      </p:pic>
      <p:pic>
        <p:nvPicPr>
          <p:cNvPr id="10" name="Picture 2" descr="H:\toute les images\noël2\paquets cadeaux\ky41jt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643702" y="3714752"/>
            <a:ext cx="950235" cy="714377"/>
          </a:xfrm>
          <a:prstGeom prst="rect">
            <a:avLst/>
          </a:prstGeom>
          <a:noFill/>
        </p:spPr>
      </p:pic>
      <p:pic>
        <p:nvPicPr>
          <p:cNvPr id="11" name="Image 10" descr="l3x84mmw.gif"/>
          <p:cNvPicPr>
            <a:picLocks noChangeAspect="1"/>
          </p:cNvPicPr>
          <p:nvPr/>
        </p:nvPicPr>
        <p:blipFill>
          <a:blip r:embed="rId11" cstate="print"/>
          <a:srcRect t="12227"/>
          <a:stretch>
            <a:fillRect/>
          </a:stretch>
        </p:blipFill>
        <p:spPr>
          <a:xfrm>
            <a:off x="5072066" y="1142984"/>
            <a:ext cx="2428892" cy="35896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2" name="Picture 3" descr="H:\toute les images\noël2\paquets cadeaux\c5de1aeb.gif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857884" y="3786190"/>
            <a:ext cx="1071570" cy="1052510"/>
          </a:xfrm>
          <a:prstGeom prst="rect">
            <a:avLst/>
          </a:prstGeom>
          <a:noFill/>
        </p:spPr>
      </p:pic>
      <p:pic>
        <p:nvPicPr>
          <p:cNvPr id="13" name="Image 12" descr="dyn003_original_264_348_gif_2595077_222e5738b3e069780508dda3b8df6e39.gif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5336277" y="1214422"/>
            <a:ext cx="2011680" cy="3286148"/>
          </a:xfrm>
          <a:prstGeom prst="rect">
            <a:avLst/>
          </a:prstGeom>
        </p:spPr>
      </p:pic>
      <p:pic>
        <p:nvPicPr>
          <p:cNvPr id="14" name="Image 13" descr="boules sapin.pn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244022" y="1367668"/>
            <a:ext cx="2163957" cy="3061464"/>
          </a:xfrm>
          <a:prstGeom prst="rect">
            <a:avLst/>
          </a:prstGeom>
        </p:spPr>
      </p:pic>
      <p:pic>
        <p:nvPicPr>
          <p:cNvPr id="15" name="Image 14" descr="aaaaa.png"/>
          <p:cNvPicPr>
            <a:picLocks noChangeAspect="1"/>
          </p:cNvPicPr>
          <p:nvPr/>
        </p:nvPicPr>
        <p:blipFill>
          <a:blip r:embed="rId15" cstate="print">
            <a:grayscl/>
          </a:blip>
          <a:stretch>
            <a:fillRect/>
          </a:stretch>
        </p:blipFill>
        <p:spPr>
          <a:xfrm>
            <a:off x="7000860" y="3357562"/>
            <a:ext cx="2143140" cy="1584000"/>
          </a:xfrm>
          <a:prstGeom prst="rect">
            <a:avLst/>
          </a:prstGeom>
        </p:spPr>
      </p:pic>
      <p:pic>
        <p:nvPicPr>
          <p:cNvPr id="16" name="Picture 2" descr="H:\toute les images\noël2\feu de cheminée\cheminee_01.gif"/>
          <p:cNvPicPr>
            <a:picLocks noChangeAspect="1" noChangeArrowheads="1" noCrop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3357555" y="2946792"/>
            <a:ext cx="1260000" cy="945001"/>
          </a:xfrm>
          <a:prstGeom prst="rect">
            <a:avLst/>
          </a:prstGeom>
          <a:noFill/>
        </p:spPr>
      </p:pic>
      <p:pic>
        <p:nvPicPr>
          <p:cNvPr id="17" name="Image 16" descr="hi1.png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 flipH="1">
            <a:off x="0" y="3286124"/>
            <a:ext cx="2857488" cy="1860860"/>
          </a:xfrm>
          <a:prstGeom prst="rect">
            <a:avLst/>
          </a:prstGeom>
        </p:spPr>
      </p:pic>
      <p:pic>
        <p:nvPicPr>
          <p:cNvPr id="18" name="Image 17" descr="8rjw62.png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 flipH="1">
            <a:off x="0" y="4572008"/>
            <a:ext cx="1571636" cy="2088000"/>
          </a:xfrm>
          <a:prstGeom prst="rect">
            <a:avLst/>
          </a:prstGeom>
        </p:spPr>
      </p:pic>
      <p:pic>
        <p:nvPicPr>
          <p:cNvPr id="19" name="Image 18" descr="oi0jt5.png"/>
          <p:cNvPicPr>
            <a:picLocks noChangeAspect="1"/>
          </p:cNvPicPr>
          <p:nvPr/>
        </p:nvPicPr>
        <p:blipFill>
          <a:blip r:embed="rId19" cstate="print"/>
          <a:stretch>
            <a:fillRect/>
          </a:stretch>
        </p:blipFill>
        <p:spPr>
          <a:xfrm>
            <a:off x="1071538" y="4429132"/>
            <a:ext cx="2412536" cy="1255171"/>
          </a:xfrm>
          <a:prstGeom prst="rect">
            <a:avLst/>
          </a:prstGeom>
        </p:spPr>
      </p:pic>
      <p:pic>
        <p:nvPicPr>
          <p:cNvPr id="20" name="Image 19" descr="d6n3k1e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3286116" y="714356"/>
            <a:ext cx="1428760" cy="4357718"/>
          </a:xfrm>
          <a:prstGeom prst="rect">
            <a:avLst/>
          </a:prstGeom>
        </p:spPr>
      </p:pic>
      <p:pic>
        <p:nvPicPr>
          <p:cNvPr id="21" name="Image 20" descr="8rjw63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 flipH="1">
            <a:off x="3643306" y="4214818"/>
            <a:ext cx="1785950" cy="1944000"/>
          </a:xfrm>
          <a:prstGeom prst="rect">
            <a:avLst/>
          </a:prstGeom>
        </p:spPr>
      </p:pic>
      <p:sp>
        <p:nvSpPr>
          <p:cNvPr id="22" name="Espace réservé de la date 19"/>
          <p:cNvSpPr>
            <a:spLocks noGrp="1"/>
          </p:cNvSpPr>
          <p:nvPr>
            <p:ph type="dt" sz="half" idx="10"/>
          </p:nvPr>
        </p:nvSpPr>
        <p:spPr>
          <a:xfrm>
            <a:off x="4214810" y="1714488"/>
            <a:ext cx="1000132" cy="928695"/>
          </a:xfrm>
          <a:blipFill>
            <a:blip r:embed="rId22" cstate="print"/>
            <a:stretch>
              <a:fillRect/>
            </a:stretch>
          </a:blipFill>
        </p:spPr>
        <p:txBody>
          <a:bodyPr/>
          <a:lstStyle/>
          <a:p>
            <a:r>
              <a:rPr lang="fr-FR" sz="1400" dirty="0">
                <a:solidFill>
                  <a:srgbClr val="FFC000"/>
                </a:solidFill>
              </a:rPr>
              <a:t>     </a:t>
            </a:r>
          </a:p>
          <a:p>
            <a:endParaRPr lang="fr-FR" sz="1400" dirty="0">
              <a:solidFill>
                <a:srgbClr val="FFC000"/>
              </a:solidFill>
            </a:endParaRPr>
          </a:p>
          <a:p>
            <a:endParaRPr lang="fr-FR" sz="1400" dirty="0">
              <a:solidFill>
                <a:srgbClr val="FFC000"/>
              </a:solidFill>
            </a:endParaRPr>
          </a:p>
          <a:p>
            <a:r>
              <a:rPr lang="fr-FR" sz="1400" dirty="0">
                <a:solidFill>
                  <a:srgbClr val="FFC000"/>
                </a:solidFill>
              </a:rPr>
              <a:t>      </a:t>
            </a:r>
          </a:p>
          <a:p>
            <a:r>
              <a:rPr lang="fr-FR" sz="1400" dirty="0">
                <a:solidFill>
                  <a:srgbClr val="FFC000"/>
                </a:solidFill>
              </a:rPr>
              <a:t>                 </a:t>
            </a:r>
          </a:p>
          <a:p>
            <a:endParaRPr lang="fr-FR" sz="1400" dirty="0">
              <a:solidFill>
                <a:srgbClr val="FFC000"/>
              </a:solidFill>
            </a:endParaRPr>
          </a:p>
          <a:p>
            <a:endParaRPr lang="fr-FR" sz="1400" dirty="0">
              <a:solidFill>
                <a:srgbClr val="FFC000"/>
              </a:solidFill>
            </a:endParaRPr>
          </a:p>
          <a:p>
            <a:endParaRPr lang="fr-FR" sz="1400" dirty="0">
              <a:solidFill>
                <a:srgbClr val="FFC000"/>
              </a:solidFill>
            </a:endParaRPr>
          </a:p>
          <a:p>
            <a:r>
              <a:rPr lang="fr-FR" sz="1400" dirty="0">
                <a:solidFill>
                  <a:srgbClr val="FFC000"/>
                </a:solidFill>
              </a:rPr>
              <a:t>    </a:t>
            </a:r>
          </a:p>
          <a:p>
            <a:endParaRPr lang="fr-FR" sz="1400" dirty="0">
              <a:solidFill>
                <a:srgbClr val="FFC000"/>
              </a:solidFill>
            </a:endParaRPr>
          </a:p>
          <a:p>
            <a:r>
              <a:rPr lang="fr-FR" sz="1400" dirty="0">
                <a:solidFill>
                  <a:srgbClr val="FFC000"/>
                </a:solidFill>
              </a:rPr>
              <a:t>    </a:t>
            </a:r>
          </a:p>
          <a:p>
            <a:endParaRPr lang="fr-FR" sz="1400" dirty="0">
              <a:solidFill>
                <a:srgbClr val="FFC000"/>
              </a:solidFill>
            </a:endParaRPr>
          </a:p>
          <a:p>
            <a:fld id="{C6A9C72C-DF07-46CE-874E-2BB2EDD50DF0}" type="datetime10">
              <a:rPr lang="fr-FR" sz="1400" smtClean="0">
                <a:solidFill>
                  <a:srgbClr val="FFC000"/>
                </a:solidFill>
              </a:rPr>
              <a:pPr/>
              <a:t>10:41</a:t>
            </a:fld>
            <a:endParaRPr lang="fr-FR" sz="1400" dirty="0">
              <a:solidFill>
                <a:srgbClr val="FFC000"/>
              </a:solidFill>
            </a:endParaRPr>
          </a:p>
          <a:p>
            <a:endParaRPr lang="fr-FR" sz="1400" dirty="0">
              <a:solidFill>
                <a:srgbClr val="FFC000"/>
              </a:solidFill>
            </a:endParaRPr>
          </a:p>
          <a:p>
            <a:endParaRPr lang="fr-FR" sz="1400" dirty="0">
              <a:solidFill>
                <a:srgbClr val="FFC000"/>
              </a:solidFill>
            </a:endParaRPr>
          </a:p>
          <a:p>
            <a:endParaRPr lang="fr-FR" sz="1400" dirty="0">
              <a:solidFill>
                <a:srgbClr val="FFC000"/>
              </a:solidFill>
            </a:endParaRPr>
          </a:p>
          <a:p>
            <a:endParaRPr lang="fr-FR" sz="1400" dirty="0">
              <a:solidFill>
                <a:srgbClr val="FFC000"/>
              </a:solidFill>
            </a:endParaRPr>
          </a:p>
          <a:p>
            <a:endParaRPr lang="fr-FR" sz="1400" dirty="0">
              <a:solidFill>
                <a:srgbClr val="FFC000"/>
              </a:solidFill>
            </a:endParaRPr>
          </a:p>
          <a:p>
            <a:endParaRPr lang="fr-FR" sz="1400" dirty="0">
              <a:solidFill>
                <a:srgbClr val="FFC000"/>
              </a:solidFill>
            </a:endParaRPr>
          </a:p>
          <a:p>
            <a:r>
              <a:rPr lang="fr-FR" sz="1400" dirty="0">
                <a:solidFill>
                  <a:srgbClr val="FFC000"/>
                </a:solidFill>
              </a:rPr>
              <a:t>  </a:t>
            </a:r>
          </a:p>
          <a:p>
            <a:endParaRPr lang="fr-FR" sz="1400" dirty="0">
              <a:solidFill>
                <a:srgbClr val="FFC000"/>
              </a:solidFill>
            </a:endParaRPr>
          </a:p>
        </p:txBody>
      </p:sp>
      <p:pic>
        <p:nvPicPr>
          <p:cNvPr id="23" name="Image 22" descr="147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3929058" y="4328342"/>
            <a:ext cx="2071702" cy="2529658"/>
          </a:xfrm>
          <a:prstGeom prst="rect">
            <a:avLst/>
          </a:prstGeom>
        </p:spPr>
      </p:pic>
      <p:pic>
        <p:nvPicPr>
          <p:cNvPr id="24" name="Image 23" descr="ftkv6bn9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 flipH="1">
            <a:off x="6071371" y="3643314"/>
            <a:ext cx="3072629" cy="2946612"/>
          </a:xfrm>
          <a:prstGeom prst="rect">
            <a:avLst/>
          </a:prstGeom>
        </p:spPr>
      </p:pic>
      <p:pic>
        <p:nvPicPr>
          <p:cNvPr id="25" name="Image 24" descr="6l5sijux.pn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571472" y="2571744"/>
            <a:ext cx="1485951" cy="2157026"/>
          </a:xfrm>
          <a:prstGeom prst="rect">
            <a:avLst/>
          </a:prstGeom>
        </p:spPr>
      </p:pic>
      <p:sp>
        <p:nvSpPr>
          <p:cNvPr id="26" name="Étoile à 5 branches 25"/>
          <p:cNvSpPr/>
          <p:nvPr/>
        </p:nvSpPr>
        <p:spPr>
          <a:xfrm rot="2220000">
            <a:off x="6017247" y="815270"/>
            <a:ext cx="504000" cy="504000"/>
          </a:xfrm>
          <a:prstGeom prst="star5">
            <a:avLst/>
          </a:prstGeom>
          <a:blipFill>
            <a:blip r:embed="rId26" cstate="print">
              <a:grayscl/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 descr="Image11.pn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7572396" y="2928934"/>
            <a:ext cx="938706" cy="640027"/>
          </a:xfrm>
          <a:prstGeom prst="rect">
            <a:avLst/>
          </a:prstGeom>
        </p:spPr>
      </p:pic>
      <p:pic>
        <p:nvPicPr>
          <p:cNvPr id="28" name="Image 27" descr="Image1.pn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2357422" y="4357694"/>
            <a:ext cx="883847" cy="603454"/>
          </a:xfrm>
          <a:prstGeom prst="rect">
            <a:avLst/>
          </a:prstGeom>
        </p:spPr>
      </p:pic>
      <p:pic>
        <p:nvPicPr>
          <p:cNvPr id="29" name="Image 28" descr="Image4.png"/>
          <p:cNvPicPr>
            <a:picLocks noChangeAspect="1"/>
          </p:cNvPicPr>
          <p:nvPr/>
        </p:nvPicPr>
        <p:blipFill>
          <a:blip r:embed="rId29" cstate="print"/>
          <a:stretch>
            <a:fillRect/>
          </a:stretch>
        </p:blipFill>
        <p:spPr>
          <a:xfrm>
            <a:off x="7215206" y="2928934"/>
            <a:ext cx="828988" cy="646123"/>
          </a:xfrm>
          <a:prstGeom prst="rect">
            <a:avLst/>
          </a:prstGeom>
        </p:spPr>
      </p:pic>
      <p:pic>
        <p:nvPicPr>
          <p:cNvPr id="30" name="Image 29" descr="yto.png"/>
          <p:cNvPicPr>
            <a:picLocks noChangeAspect="1"/>
          </p:cNvPicPr>
          <p:nvPr/>
        </p:nvPicPr>
        <p:blipFill>
          <a:blip r:embed="rId30" cstate="print"/>
          <a:stretch>
            <a:fillRect/>
          </a:stretch>
        </p:blipFill>
        <p:spPr>
          <a:xfrm>
            <a:off x="8072462" y="3143248"/>
            <a:ext cx="700982" cy="542499"/>
          </a:xfrm>
          <a:prstGeom prst="rect">
            <a:avLst/>
          </a:prstGeom>
        </p:spPr>
      </p:pic>
      <p:pic>
        <p:nvPicPr>
          <p:cNvPr id="31" name="Image 30" descr="gyt.png"/>
          <p:cNvPicPr>
            <a:picLocks noChangeAspect="1"/>
          </p:cNvPicPr>
          <p:nvPr/>
        </p:nvPicPr>
        <p:blipFill>
          <a:blip r:embed="rId31" cstate="print"/>
          <a:stretch>
            <a:fillRect/>
          </a:stretch>
        </p:blipFill>
        <p:spPr>
          <a:xfrm>
            <a:off x="1285852" y="4357694"/>
            <a:ext cx="658314" cy="548595"/>
          </a:xfrm>
          <a:prstGeom prst="rect">
            <a:avLst/>
          </a:prstGeom>
        </p:spPr>
      </p:pic>
    </p:spTree>
  </p:cSld>
  <p:clrMapOvr>
    <a:masterClrMapping/>
  </p:clrMapOvr>
  <p:transition spd="med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kb8iu27u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85720" y="1894302"/>
            <a:ext cx="1214446" cy="2108411"/>
          </a:xfrm>
          <a:prstGeom prst="rect">
            <a:avLst/>
          </a:prstGeom>
        </p:spPr>
      </p:pic>
      <p:pic>
        <p:nvPicPr>
          <p:cNvPr id="3" name="Picture 2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85794"/>
            <a:ext cx="3786182" cy="2928958"/>
          </a:xfrm>
          <a:prstGeom prst="rect">
            <a:avLst/>
          </a:prstGeom>
          <a:noFill/>
        </p:spPr>
      </p:pic>
      <p:pic>
        <p:nvPicPr>
          <p:cNvPr id="4" name="Picture 6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571736" y="1071546"/>
            <a:ext cx="3143272" cy="3047998"/>
          </a:xfrm>
          <a:prstGeom prst="rect">
            <a:avLst/>
          </a:prstGeom>
          <a:noFill/>
        </p:spPr>
      </p:pic>
      <p:pic>
        <p:nvPicPr>
          <p:cNvPr id="5" name="Picture 2" descr="neige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2400" y="938194"/>
            <a:ext cx="3786182" cy="2928958"/>
          </a:xfrm>
          <a:prstGeom prst="rect">
            <a:avLst/>
          </a:prstGeom>
          <a:noFill/>
        </p:spPr>
      </p:pic>
      <p:pic>
        <p:nvPicPr>
          <p:cNvPr id="6" name="Image 5" descr="Image8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-71472" y="-71462"/>
            <a:ext cx="9356864" cy="6984000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-57150" y="1009650"/>
            <a:ext cx="9201150" cy="612000"/>
          </a:xfrm>
          <a:custGeom>
            <a:avLst/>
            <a:gdLst>
              <a:gd name="connsiteX0" fmla="*/ 19050 w 9201150"/>
              <a:gd name="connsiteY0" fmla="*/ 266700 h 704850"/>
              <a:gd name="connsiteX1" fmla="*/ 1828800 w 9201150"/>
              <a:gd name="connsiteY1" fmla="*/ 571500 h 704850"/>
              <a:gd name="connsiteX2" fmla="*/ 3924300 w 9201150"/>
              <a:gd name="connsiteY2" fmla="*/ 152400 h 704850"/>
              <a:gd name="connsiteX3" fmla="*/ 5753100 w 9201150"/>
              <a:gd name="connsiteY3" fmla="*/ 704850 h 704850"/>
              <a:gd name="connsiteX4" fmla="*/ 9201150 w 9201150"/>
              <a:gd name="connsiteY4" fmla="*/ 342900 h 704850"/>
              <a:gd name="connsiteX5" fmla="*/ 9201150 w 9201150"/>
              <a:gd name="connsiteY5" fmla="*/ 171450 h 704850"/>
              <a:gd name="connsiteX6" fmla="*/ 5734050 w 9201150"/>
              <a:gd name="connsiteY6" fmla="*/ 533400 h 704850"/>
              <a:gd name="connsiteX7" fmla="*/ 3943350 w 9201150"/>
              <a:gd name="connsiteY7" fmla="*/ 0 h 704850"/>
              <a:gd name="connsiteX8" fmla="*/ 1847850 w 9201150"/>
              <a:gd name="connsiteY8" fmla="*/ 381000 h 704850"/>
              <a:gd name="connsiteX9" fmla="*/ 0 w 9201150"/>
              <a:gd name="connsiteY9" fmla="*/ 57150 h 704850"/>
              <a:gd name="connsiteX10" fmla="*/ 19050 w 9201150"/>
              <a:gd name="connsiteY10" fmla="*/ 266700 h 7048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9201150" h="704850">
                <a:moveTo>
                  <a:pt x="19050" y="266700"/>
                </a:moveTo>
                <a:lnTo>
                  <a:pt x="1828800" y="571500"/>
                </a:lnTo>
                <a:lnTo>
                  <a:pt x="3924300" y="152400"/>
                </a:lnTo>
                <a:lnTo>
                  <a:pt x="5753100" y="704850"/>
                </a:lnTo>
                <a:lnTo>
                  <a:pt x="9201150" y="342900"/>
                </a:lnTo>
                <a:lnTo>
                  <a:pt x="9201150" y="171450"/>
                </a:lnTo>
                <a:lnTo>
                  <a:pt x="5734050" y="533400"/>
                </a:lnTo>
                <a:lnTo>
                  <a:pt x="3943350" y="0"/>
                </a:lnTo>
                <a:lnTo>
                  <a:pt x="1847850" y="381000"/>
                </a:lnTo>
                <a:lnTo>
                  <a:pt x="0" y="57150"/>
                </a:lnTo>
                <a:lnTo>
                  <a:pt x="19050" y="266700"/>
                </a:lnTo>
                <a:close/>
              </a:path>
            </a:pathLst>
          </a:cu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space réservé de la date 19"/>
          <p:cNvSpPr>
            <a:spLocks noGrp="1"/>
          </p:cNvSpPr>
          <p:nvPr>
            <p:ph type="dt" sz="half" idx="10"/>
          </p:nvPr>
        </p:nvSpPr>
        <p:spPr>
          <a:xfrm>
            <a:off x="4098380" y="1635182"/>
            <a:ext cx="1188000" cy="1008000"/>
          </a:xfrm>
          <a:blipFill>
            <a:blip r:embed="rId8" cstate="print"/>
            <a:stretch>
              <a:fillRect/>
            </a:stretch>
          </a:blipFill>
        </p:spPr>
        <p:txBody>
          <a:bodyPr/>
          <a:lstStyle/>
          <a:p>
            <a:r>
              <a:rPr lang="fr-FR" sz="1400" dirty="0">
                <a:solidFill>
                  <a:srgbClr val="FF0000"/>
                </a:solidFill>
                <a:latin typeface="ChopinScript" pitchFamily="2" charset="0"/>
              </a:rPr>
              <a:t>     </a:t>
            </a: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r>
              <a:rPr lang="fr-FR" sz="1400" dirty="0">
                <a:solidFill>
                  <a:srgbClr val="FF0000"/>
                </a:solidFill>
                <a:latin typeface="ChopinScript" pitchFamily="2" charset="0"/>
              </a:rPr>
              <a:t>      </a:t>
            </a:r>
          </a:p>
          <a:p>
            <a:r>
              <a:rPr lang="fr-FR" sz="1400" dirty="0">
                <a:solidFill>
                  <a:srgbClr val="FF0000"/>
                </a:solidFill>
                <a:latin typeface="ChopinScript" pitchFamily="2" charset="0"/>
              </a:rPr>
              <a:t>                 </a:t>
            </a: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r>
              <a:rPr lang="fr-FR" sz="1400" dirty="0">
                <a:solidFill>
                  <a:srgbClr val="FF0000"/>
                </a:solidFill>
                <a:latin typeface="ChopinScript" pitchFamily="2" charset="0"/>
              </a:rPr>
              <a:t>    </a:t>
            </a: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r>
              <a:rPr lang="fr-FR" sz="1400" dirty="0">
                <a:solidFill>
                  <a:srgbClr val="FF0000"/>
                </a:solidFill>
                <a:latin typeface="ChopinScript" pitchFamily="2" charset="0"/>
              </a:rPr>
              <a:t>    </a:t>
            </a: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r>
              <a:rPr lang="fr-FR" sz="1400" dirty="0">
                <a:solidFill>
                  <a:srgbClr val="FF0000"/>
                </a:solidFill>
                <a:latin typeface="ChopinScript" pitchFamily="2" charset="0"/>
              </a:rPr>
              <a:t>           </a:t>
            </a:r>
            <a:fld id="{C6A9C72C-DF07-46CE-874E-2BB2EDD50DF0}" type="datetime10">
              <a:rPr lang="fr-FR" sz="1400" smtClean="0">
                <a:solidFill>
                  <a:srgbClr val="FF0000"/>
                </a:solidFill>
                <a:latin typeface="ChopinScript" pitchFamily="2" charset="0"/>
              </a:rPr>
              <a:pPr/>
              <a:t>10:41</a:t>
            </a:fld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  <a:p>
            <a:r>
              <a:rPr lang="fr-FR" sz="1400" dirty="0">
                <a:solidFill>
                  <a:srgbClr val="FF0000"/>
                </a:solidFill>
                <a:latin typeface="ChopinScript" pitchFamily="2" charset="0"/>
              </a:rPr>
              <a:t>  </a:t>
            </a:r>
          </a:p>
          <a:p>
            <a:endParaRPr lang="fr-FR" sz="1400" dirty="0">
              <a:solidFill>
                <a:srgbClr val="FF0000"/>
              </a:solidFill>
              <a:latin typeface="ChopinScript" pitchFamily="2" charset="0"/>
            </a:endParaRPr>
          </a:p>
        </p:txBody>
      </p:sp>
      <p:pic>
        <p:nvPicPr>
          <p:cNvPr id="9" name="Image 8" descr="Image20.gif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6143636" y="1285860"/>
            <a:ext cx="2860676" cy="2934654"/>
          </a:xfrm>
          <a:prstGeom prst="rect">
            <a:avLst/>
          </a:prstGeom>
        </p:spPr>
      </p:pic>
      <p:pic>
        <p:nvPicPr>
          <p:cNvPr id="10" name="Picture 4" descr="H:\toute les images\noël2\paquets cadeaux\f12qqqek.gif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143504" y="3571876"/>
            <a:ext cx="952500" cy="1095375"/>
          </a:xfrm>
          <a:prstGeom prst="rect">
            <a:avLst/>
          </a:prstGeom>
          <a:noFill/>
        </p:spPr>
      </p:pic>
      <p:pic>
        <p:nvPicPr>
          <p:cNvPr id="11" name="Picture 2" descr="H:\toute les images\noël2\paquets cadeaux\ky41jt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643702" y="3714752"/>
            <a:ext cx="950235" cy="714377"/>
          </a:xfrm>
          <a:prstGeom prst="rect">
            <a:avLst/>
          </a:prstGeom>
          <a:noFill/>
        </p:spPr>
      </p:pic>
      <p:pic>
        <p:nvPicPr>
          <p:cNvPr id="12" name="Image 11" descr="l3x84mmw.gif"/>
          <p:cNvPicPr>
            <a:picLocks noChangeAspect="1"/>
          </p:cNvPicPr>
          <p:nvPr/>
        </p:nvPicPr>
        <p:blipFill>
          <a:blip r:embed="rId12" cstate="print"/>
          <a:srcRect t="12227"/>
          <a:stretch>
            <a:fillRect/>
          </a:stretch>
        </p:blipFill>
        <p:spPr>
          <a:xfrm>
            <a:off x="5072066" y="1142984"/>
            <a:ext cx="2428892" cy="358964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3" name="Picture 3" descr="H:\toute les images\noël2\paquets cadeaux\c5de1aeb.gif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857884" y="3786190"/>
            <a:ext cx="1071570" cy="1052510"/>
          </a:xfrm>
          <a:prstGeom prst="rect">
            <a:avLst/>
          </a:prstGeom>
          <a:noFill/>
        </p:spPr>
      </p:pic>
      <p:pic>
        <p:nvPicPr>
          <p:cNvPr id="14" name="Image 13" descr="dyn003_original_264_348_gif_2595077_222e5738b3e069780508dda3b8df6e39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5336277" y="1214422"/>
            <a:ext cx="2011680" cy="3286148"/>
          </a:xfrm>
          <a:prstGeom prst="rect">
            <a:avLst/>
          </a:prstGeom>
        </p:spPr>
      </p:pic>
      <p:pic>
        <p:nvPicPr>
          <p:cNvPr id="15" name="Image 14" descr="boules sapin.png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5244022" y="1367668"/>
            <a:ext cx="2163957" cy="3061464"/>
          </a:xfrm>
          <a:prstGeom prst="rect">
            <a:avLst/>
          </a:prstGeom>
        </p:spPr>
      </p:pic>
      <p:pic>
        <p:nvPicPr>
          <p:cNvPr id="16" name="Image 15" descr="aaaaa.png"/>
          <p:cNvPicPr>
            <a:picLocks noChangeAspect="1"/>
          </p:cNvPicPr>
          <p:nvPr/>
        </p:nvPicPr>
        <p:blipFill>
          <a:blip r:embed="rId16" cstate="print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000860" y="3571876"/>
            <a:ext cx="2143140" cy="1584000"/>
          </a:xfrm>
          <a:prstGeom prst="rect">
            <a:avLst/>
          </a:prstGeom>
        </p:spPr>
      </p:pic>
      <p:pic>
        <p:nvPicPr>
          <p:cNvPr id="17" name="Picture 2" descr="H:\toute les images\noël2\feu de cheminée\cheminee_01.gif"/>
          <p:cNvPicPr>
            <a:picLocks noChangeAspect="1" noChangeArrowheads="1" noCrop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3357555" y="2946792"/>
            <a:ext cx="1260000" cy="945001"/>
          </a:xfrm>
          <a:prstGeom prst="rect">
            <a:avLst/>
          </a:prstGeom>
          <a:noFill/>
        </p:spPr>
      </p:pic>
      <p:pic>
        <p:nvPicPr>
          <p:cNvPr id="18" name="Image 17" descr="hi1.png"/>
          <p:cNvPicPr>
            <a:picLocks noChangeAspect="1"/>
          </p:cNvPicPr>
          <p:nvPr/>
        </p:nvPicPr>
        <p:blipFill>
          <a:blip r:embed="rId18" cstate="print">
            <a:lum bright="-20000"/>
          </a:blip>
          <a:stretch>
            <a:fillRect/>
          </a:stretch>
        </p:blipFill>
        <p:spPr>
          <a:xfrm flipH="1">
            <a:off x="0" y="3286124"/>
            <a:ext cx="2857488" cy="1860860"/>
          </a:xfrm>
          <a:prstGeom prst="rect">
            <a:avLst/>
          </a:prstGeom>
        </p:spPr>
      </p:pic>
      <p:pic>
        <p:nvPicPr>
          <p:cNvPr id="19" name="Image 18" descr="8rjw62.png"/>
          <p:cNvPicPr>
            <a:picLocks noChangeAspect="1"/>
          </p:cNvPicPr>
          <p:nvPr/>
        </p:nvPicPr>
        <p:blipFill>
          <a:blip r:embed="rId19" cstate="print">
            <a:lum bright="-20000"/>
          </a:blip>
          <a:stretch>
            <a:fillRect/>
          </a:stretch>
        </p:blipFill>
        <p:spPr>
          <a:xfrm flipH="1">
            <a:off x="0" y="4572008"/>
            <a:ext cx="1571636" cy="2088000"/>
          </a:xfrm>
          <a:prstGeom prst="rect">
            <a:avLst/>
          </a:prstGeom>
        </p:spPr>
      </p:pic>
      <p:pic>
        <p:nvPicPr>
          <p:cNvPr id="20" name="Image 19" descr="oi0jt5.png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1071538" y="4429132"/>
            <a:ext cx="2412536" cy="1255171"/>
          </a:xfrm>
          <a:prstGeom prst="rect">
            <a:avLst/>
          </a:prstGeom>
        </p:spPr>
      </p:pic>
      <p:pic>
        <p:nvPicPr>
          <p:cNvPr id="21" name="Image 20" descr="d6n3k1e.png"/>
          <p:cNvPicPr>
            <a:picLocks noChangeAspect="1"/>
          </p:cNvPicPr>
          <p:nvPr/>
        </p:nvPicPr>
        <p:blipFill>
          <a:blip r:embed="rId21" cstate="print"/>
          <a:stretch>
            <a:fillRect/>
          </a:stretch>
        </p:blipFill>
        <p:spPr>
          <a:xfrm>
            <a:off x="3286116" y="714356"/>
            <a:ext cx="1428760" cy="4357718"/>
          </a:xfrm>
          <a:prstGeom prst="rect">
            <a:avLst/>
          </a:prstGeom>
        </p:spPr>
      </p:pic>
      <p:pic>
        <p:nvPicPr>
          <p:cNvPr id="22" name="Image 21" descr="8rjw63.png"/>
          <p:cNvPicPr>
            <a:picLocks noChangeAspect="1"/>
          </p:cNvPicPr>
          <p:nvPr/>
        </p:nvPicPr>
        <p:blipFill>
          <a:blip r:embed="rId22" cstate="print">
            <a:lum bright="-20000"/>
          </a:blip>
          <a:stretch>
            <a:fillRect/>
          </a:stretch>
        </p:blipFill>
        <p:spPr>
          <a:xfrm flipH="1">
            <a:off x="3643306" y="4214818"/>
            <a:ext cx="1785950" cy="1944000"/>
          </a:xfrm>
          <a:prstGeom prst="rect">
            <a:avLst/>
          </a:prstGeom>
        </p:spPr>
      </p:pic>
      <p:pic>
        <p:nvPicPr>
          <p:cNvPr id="23" name="Image 22" descr="5ze90ad.png"/>
          <p:cNvPicPr>
            <a:picLocks noChangeAspect="1"/>
          </p:cNvPicPr>
          <p:nvPr/>
        </p:nvPicPr>
        <p:blipFill>
          <a:blip r:embed="rId23" cstate="print"/>
          <a:stretch>
            <a:fillRect/>
          </a:stretch>
        </p:blipFill>
        <p:spPr>
          <a:xfrm>
            <a:off x="357158" y="2857496"/>
            <a:ext cx="1785950" cy="2305741"/>
          </a:xfrm>
          <a:prstGeom prst="rect">
            <a:avLst/>
          </a:prstGeom>
        </p:spPr>
      </p:pic>
      <p:pic>
        <p:nvPicPr>
          <p:cNvPr id="24" name="Image 23" descr="a23.png"/>
          <p:cNvPicPr>
            <a:picLocks noChangeAspect="1"/>
          </p:cNvPicPr>
          <p:nvPr/>
        </p:nvPicPr>
        <p:blipFill>
          <a:blip r:embed="rId24" cstate="print"/>
          <a:stretch>
            <a:fillRect/>
          </a:stretch>
        </p:blipFill>
        <p:spPr>
          <a:xfrm>
            <a:off x="5572132" y="4000504"/>
            <a:ext cx="2201953" cy="2857496"/>
          </a:xfrm>
          <a:prstGeom prst="rect">
            <a:avLst/>
          </a:prstGeom>
        </p:spPr>
      </p:pic>
      <p:pic>
        <p:nvPicPr>
          <p:cNvPr id="25" name="Image 24" descr="d61fk1e.png"/>
          <p:cNvPicPr>
            <a:picLocks noChangeAspect="1"/>
          </p:cNvPicPr>
          <p:nvPr/>
        </p:nvPicPr>
        <p:blipFill>
          <a:blip r:embed="rId25" cstate="print"/>
          <a:stretch>
            <a:fillRect/>
          </a:stretch>
        </p:blipFill>
        <p:spPr>
          <a:xfrm>
            <a:off x="7572364" y="3429000"/>
            <a:ext cx="1571636" cy="2850872"/>
          </a:xfrm>
          <a:prstGeom prst="rect">
            <a:avLst/>
          </a:prstGeom>
        </p:spPr>
      </p:pic>
      <p:sp>
        <p:nvSpPr>
          <p:cNvPr id="26" name="Étoile à 5 branches 25"/>
          <p:cNvSpPr/>
          <p:nvPr/>
        </p:nvSpPr>
        <p:spPr>
          <a:xfrm rot="2220000">
            <a:off x="6017247" y="815270"/>
            <a:ext cx="504000" cy="504000"/>
          </a:xfrm>
          <a:prstGeom prst="star5">
            <a:avLst/>
          </a:prstGeom>
          <a:blipFill>
            <a:blip r:embed="rId26" cstate="print">
              <a:duotone>
                <a:prstClr val="black"/>
                <a:schemeClr val="tx2">
                  <a:tint val="45000"/>
                  <a:satMod val="400000"/>
                </a:schemeClr>
              </a:duotone>
              <a:lum bright="-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7" name="Image 26" descr="yto.png"/>
          <p:cNvPicPr>
            <a:picLocks noChangeAspect="1"/>
          </p:cNvPicPr>
          <p:nvPr/>
        </p:nvPicPr>
        <p:blipFill>
          <a:blip r:embed="rId27" cstate="print"/>
          <a:stretch>
            <a:fillRect/>
          </a:stretch>
        </p:blipFill>
        <p:spPr>
          <a:xfrm>
            <a:off x="2643174" y="4429132"/>
            <a:ext cx="700982" cy="542499"/>
          </a:xfrm>
          <a:prstGeom prst="rect">
            <a:avLst/>
          </a:prstGeom>
        </p:spPr>
      </p:pic>
      <p:pic>
        <p:nvPicPr>
          <p:cNvPr id="28" name="Image 27" descr="gyt.png"/>
          <p:cNvPicPr>
            <a:picLocks noChangeAspect="1"/>
          </p:cNvPicPr>
          <p:nvPr/>
        </p:nvPicPr>
        <p:blipFill>
          <a:blip r:embed="rId28" cstate="print"/>
          <a:stretch>
            <a:fillRect/>
          </a:stretch>
        </p:blipFill>
        <p:spPr>
          <a:xfrm>
            <a:off x="1142976" y="4429132"/>
            <a:ext cx="658314" cy="548595"/>
          </a:xfrm>
          <a:prstGeom prst="rect">
            <a:avLst/>
          </a:prstGeom>
        </p:spPr>
      </p:pic>
    </p:spTree>
  </p:cSld>
  <p:clrMapOvr>
    <a:masterClrMapping/>
  </p:clrMapOvr>
  <p:transition spd="med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mage4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500794" y="4019784"/>
            <a:ext cx="2643206" cy="2838216"/>
          </a:xfrm>
          <a:prstGeom prst="rect">
            <a:avLst/>
          </a:prstGeom>
        </p:spPr>
      </p:pic>
      <p:pic>
        <p:nvPicPr>
          <p:cNvPr id="4" name="Image 3" descr="af3143f3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000628" y="4324332"/>
            <a:ext cx="2000264" cy="2533668"/>
          </a:xfrm>
          <a:prstGeom prst="rect">
            <a:avLst/>
          </a:prstGeom>
        </p:spPr>
      </p:pic>
      <p:pic>
        <p:nvPicPr>
          <p:cNvPr id="5" name="Image 4" descr="Image5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428728" y="3500438"/>
            <a:ext cx="4208771" cy="3357562"/>
          </a:xfrm>
          <a:prstGeom prst="rect">
            <a:avLst/>
          </a:prstGeom>
        </p:spPr>
      </p:pic>
      <p:sp>
        <p:nvSpPr>
          <p:cNvPr id="6" name="Titre 1"/>
          <p:cNvSpPr txBox="1">
            <a:spLocks/>
          </p:cNvSpPr>
          <p:nvPr/>
        </p:nvSpPr>
        <p:spPr>
          <a:xfrm>
            <a:off x="571472" y="0"/>
            <a:ext cx="7772400" cy="2684471"/>
          </a:xfrm>
          <a:prstGeom prst="rect">
            <a:avLst/>
          </a:prstGeom>
          <a:effectLst>
            <a:outerShdw blurRad="152400" dist="952500" dir="5400000" sx="1000" sy="1000" rotWithShape="0">
              <a:schemeClr val="tx1"/>
            </a:outerShdw>
          </a:effectLst>
        </p:spPr>
        <p:txBody>
          <a:bodyPr numCol="1">
            <a:prstTxWarp prst="textChevron">
              <a:avLst>
                <a:gd name="adj" fmla="val 43412"/>
              </a:avLst>
            </a:prstTxWarp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fr-FR" sz="4800" b="1" i="0" u="none" strike="noStrike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blipFill>
                  <a:blip r:embed="rId7"/>
                  <a:stretch>
                    <a:fillRect/>
                  </a:stretch>
                </a:blip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hopinScript" pitchFamily="2" charset="0"/>
                <a:ea typeface="+mj-ea"/>
                <a:cs typeface="+mj-cs"/>
              </a:rPr>
              <a:t>JOYEUX   NOËL</a:t>
            </a:r>
          </a:p>
        </p:txBody>
      </p:sp>
      <p:sp>
        <p:nvSpPr>
          <p:cNvPr id="7" name="Sous-titre 2"/>
          <p:cNvSpPr txBox="1">
            <a:spLocks/>
          </p:cNvSpPr>
          <p:nvPr/>
        </p:nvSpPr>
        <p:spPr>
          <a:xfrm>
            <a:off x="3500430" y="2354010"/>
            <a:ext cx="2286016" cy="642942"/>
          </a:xfrm>
          <a:prstGeom prst="rect">
            <a:avLst/>
          </a:prstGeom>
        </p:spPr>
        <p:txBody>
          <a:bodyPr numCol="1">
            <a:prstTxWarp prst="textChevron">
              <a:avLst>
                <a:gd name="adj" fmla="val 50000"/>
              </a:avLst>
            </a:prstTxWarp>
            <a:normAutofit fontScale="70000" lnSpcReduction="20000"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fr-FR" sz="6000" b="1" i="0" u="none" strike="noStrike" kern="1200" cap="all" spc="0" normalizeH="0" baseline="0" noProof="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blipFill>
                  <a:blip r:embed="rId7"/>
                  <a:stretch>
                    <a:fillRect/>
                  </a:stretch>
                </a:blip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ChopinScript" pitchFamily="2" charset="0"/>
                <a:ea typeface="+mn-ea"/>
                <a:cs typeface="+mn-cs"/>
              </a:rPr>
              <a:t>2020</a:t>
            </a:r>
          </a:p>
        </p:txBody>
      </p:sp>
      <p:sp>
        <p:nvSpPr>
          <p:cNvPr id="8" name="Rectangle 7"/>
          <p:cNvSpPr/>
          <p:nvPr/>
        </p:nvSpPr>
        <p:spPr>
          <a:xfrm>
            <a:off x="285720" y="4500570"/>
            <a:ext cx="1357322" cy="1628780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dirty="0">
              <a:blipFill>
                <a:blip r:embed="rId9"/>
                <a:stretch>
                  <a:fillRect/>
                </a:stretch>
              </a:blipFill>
              <a:latin typeface="ChopinScript" pitchFamily="2" charset="0"/>
            </a:endParaRPr>
          </a:p>
          <a:p>
            <a:pPr algn="ctr"/>
            <a:endParaRPr lang="fr-FR" dirty="0">
              <a:blipFill>
                <a:blip r:embed="rId9"/>
                <a:stretch>
                  <a:fillRect/>
                </a:stretch>
              </a:blipFill>
              <a:latin typeface="ChopinScript" pitchFamily="2" charset="0"/>
            </a:endParaRPr>
          </a:p>
          <a:p>
            <a:pPr algn="ctr"/>
            <a:r>
              <a:rPr lang="fr-FR" sz="2000" dirty="0">
                <a:blipFill>
                  <a:blip r:embed="rId9"/>
                  <a:stretch>
                    <a:fillRect/>
                  </a:stretch>
                </a:blipFill>
                <a:latin typeface="ChopinScript" pitchFamily="2" charset="0"/>
              </a:rPr>
              <a:t>     Mireille</a:t>
            </a:r>
          </a:p>
        </p:txBody>
      </p:sp>
    </p:spTree>
  </p:cSld>
  <p:clrMapOvr>
    <a:masterClrMapping/>
  </p:clrMapOvr>
  <p:transition spd="med" advTm="18000">
    <p:sndAc>
      <p:stSnd>
        <p:snd r:embed="rId2" name="cloch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e 1">
            <a:extLst>
              <a:ext uri="{FF2B5EF4-FFF2-40B4-BE49-F238E27FC236}">
                <a16:creationId xmlns:a16="http://schemas.microsoft.com/office/drawing/2014/main" id="{363DAE23-0BA8-4C78-9F63-87BC00ECAE7D}"/>
              </a:ext>
            </a:extLst>
          </p:cNvPr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pic>
          <p:nvPicPr>
            <p:cNvPr id="3" name="Picture 7" descr="ScreenShot102">
              <a:extLst>
                <a:ext uri="{FF2B5EF4-FFF2-40B4-BE49-F238E27FC236}">
                  <a16:creationId xmlns:a16="http://schemas.microsoft.com/office/drawing/2014/main" id="{153B6925-F8D2-405A-8908-C4B756F0604B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6858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" name="Picture 9" descr="ligneetoile">
              <a:extLst>
                <a:ext uri="{FF2B5EF4-FFF2-40B4-BE49-F238E27FC236}">
                  <a16:creationId xmlns:a16="http://schemas.microsoft.com/office/drawing/2014/main" id="{DF208030-A380-438E-8498-0160EAFF9C79}"/>
                </a:ext>
              </a:extLst>
            </p:cNvPr>
            <p:cNvPicPr>
              <a:picLocks noChangeAspect="1" noChangeArrowheads="1" noCrop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2124075" y="5157788"/>
              <a:ext cx="4902200" cy="2159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5" name="Rectangle 14">
              <a:extLst>
                <a:ext uri="{FF2B5EF4-FFF2-40B4-BE49-F238E27FC236}">
                  <a16:creationId xmlns:a16="http://schemas.microsoft.com/office/drawing/2014/main" id="{F514C1D6-7F04-4DB6-98D0-28CB57CF5E6A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-4469606"/>
              <a:ext cx="115888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sp>
          <p:nvSpPr>
            <p:cNvPr id="6" name="Rectangle 16">
              <a:extLst>
                <a:ext uri="{FF2B5EF4-FFF2-40B4-BE49-F238E27FC236}">
                  <a16:creationId xmlns:a16="http://schemas.microsoft.com/office/drawing/2014/main" id="{3B1AA988-FA18-4FAB-A220-A3DE1A06BB32}"/>
                </a:ext>
              </a:extLst>
            </p:cNvPr>
            <p:cNvSpPr>
              <a:spLocks noChangeArrowheads="1"/>
            </p:cNvSpPr>
            <p:nvPr/>
          </p:nvSpPr>
          <p:spPr bwMode="auto">
            <a:xfrm rot="5400000" flipH="1">
              <a:off x="4514056" y="2183607"/>
              <a:ext cx="115887" cy="9144000"/>
            </a:xfrm>
            <a:prstGeom prst="rect">
              <a:avLst/>
            </a:prstGeom>
            <a:solidFill>
              <a:srgbClr val="3366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rot="10800000" vert="eaVert" wrap="none" lIns="102306" tIns="51156" rIns="102306" bIns="51156" anchor="ctr"/>
            <a:lstStyle/>
            <a:p>
              <a:pPr defTabSz="1023938"/>
              <a:endParaRPr lang="fr-FR" sz="2000">
                <a:latin typeface="Calibri" pitchFamily="34" charset="0"/>
              </a:endParaRPr>
            </a:p>
          </p:txBody>
        </p:sp>
        <p:pic>
          <p:nvPicPr>
            <p:cNvPr id="7" name="Image 6" descr="BanHautpageindexminippsmania.jpg">
              <a:hlinkClick r:id="rId4"/>
              <a:extLst>
                <a:ext uri="{FF2B5EF4-FFF2-40B4-BE49-F238E27FC236}">
                  <a16:creationId xmlns:a16="http://schemas.microsoft.com/office/drawing/2014/main" id="{CD8ABE73-191C-47EE-B435-6E707612E41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lum contrast="18000"/>
            </a:blip>
            <a:srcRect/>
            <a:stretch>
              <a:fillRect/>
            </a:stretch>
          </p:blipFill>
          <p:spPr bwMode="auto">
            <a:xfrm>
              <a:off x="3419475" y="741363"/>
              <a:ext cx="2378075" cy="6254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8" name="Image 7" descr="BanHautpageindex.jpg">
              <a:hlinkClick r:id="rId4"/>
              <a:extLst>
                <a:ext uri="{FF2B5EF4-FFF2-40B4-BE49-F238E27FC236}">
                  <a16:creationId xmlns:a16="http://schemas.microsoft.com/office/drawing/2014/main" id="{33F69122-ED3B-4BEE-B2E0-F2F549089FE4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lum contrast="42000"/>
            </a:blip>
            <a:srcRect/>
            <a:stretch>
              <a:fillRect/>
            </a:stretch>
          </p:blipFill>
          <p:spPr bwMode="auto">
            <a:xfrm>
              <a:off x="2087563" y="3959225"/>
              <a:ext cx="5032375" cy="530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48EE4043-F4FC-4C54-B1DF-3C17FBF473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20900" y="4506913"/>
              <a:ext cx="4902200" cy="649287"/>
            </a:xfrm>
            <a:prstGeom prst="rect">
              <a:avLst/>
            </a:prstGeom>
            <a:gradFill rotWithShape="1">
              <a:gsLst>
                <a:gs pos="0">
                  <a:schemeClr val="accent1"/>
                </a:gs>
                <a:gs pos="50000">
                  <a:schemeClr val="accent1">
                    <a:gamma/>
                    <a:tint val="0"/>
                    <a:invGamma/>
                  </a:schemeClr>
                </a:gs>
                <a:gs pos="100000">
                  <a:schemeClr val="accent1"/>
                </a:gs>
              </a:gsLst>
              <a:lin ang="5400000" scaled="1"/>
            </a:gradFill>
            <a:ln w="76200">
              <a:solidFill>
                <a:srgbClr val="66CCFF"/>
              </a:solidFill>
              <a:miter lim="800000"/>
              <a:headEnd/>
              <a:tailEnd/>
            </a:ln>
          </p:spPr>
          <p:txBody>
            <a:bodyPr lIns="102306" tIns="0" rIns="102306" bIns="0"/>
            <a:lstStyle/>
            <a:p>
              <a:pPr algn="ctr" defTabSz="1023938">
                <a:defRPr/>
              </a:pPr>
              <a:r>
                <a:rPr lang="fr-CA" sz="3000">
                  <a:solidFill>
                    <a:srgbClr val="FF0066"/>
                  </a:solidFill>
                  <a:latin typeface="Calibri" pitchFamily="34" charset="0"/>
                </a:rPr>
                <a:t> </a:t>
              </a:r>
              <a:r>
                <a:rPr lang="fr-CA" sz="3300" b="1">
                  <a:solidFill>
                    <a:srgbClr val="66CCFF"/>
                  </a:solidFill>
                  <a:latin typeface="Arial Rounded MT Bold" pitchFamily="34" charset="0"/>
                  <a:hlinkClick r:id="rId7"/>
                </a:rPr>
                <a:t>http://ppsmania.fr</a:t>
              </a:r>
              <a:endParaRPr lang="fr-CA" sz="900">
                <a:solidFill>
                  <a:srgbClr val="66CCFF"/>
                </a:solidFill>
                <a:latin typeface="Arial Rounded MT Bold" pitchFamily="34" charset="0"/>
              </a:endParaRPr>
            </a:p>
          </p:txBody>
        </p:sp>
        <p:sp>
          <p:nvSpPr>
            <p:cNvPr id="10" name="Text Box 10">
              <a:extLst>
                <a:ext uri="{FF2B5EF4-FFF2-40B4-BE49-F238E27FC236}">
                  <a16:creationId xmlns:a16="http://schemas.microsoft.com/office/drawing/2014/main" id="{BCCBEF27-8231-4D23-9CC7-14EB14F9978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6116638"/>
              <a:ext cx="9144000" cy="4857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51156" rIns="102306" bIns="51156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2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Clic gauche pour arrêter</a:t>
              </a:r>
            </a:p>
          </p:txBody>
        </p:sp>
        <p:sp>
          <p:nvSpPr>
            <p:cNvPr id="11" name="Text Box 11">
              <a:extLst>
                <a:ext uri="{FF2B5EF4-FFF2-40B4-BE49-F238E27FC236}">
                  <a16:creationId xmlns:a16="http://schemas.microsoft.com/office/drawing/2014/main" id="{30E4AA18-E377-4BB2-AFA9-399ED1FB06C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182563"/>
              <a:ext cx="9144000" cy="381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lIns="102306" tIns="0" rIns="102306" bIns="0">
              <a:spAutoFit/>
            </a:bodyPr>
            <a:lstStyle/>
            <a:p>
              <a:pPr algn="ctr" defTabSz="1023938">
                <a:spcBef>
                  <a:spcPct val="50000"/>
                </a:spcBef>
                <a:defRPr/>
              </a:pPr>
              <a:r>
                <a:rPr lang="fr-FR" sz="21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Je fais partie des 200 créateurs de PPSMANIA, tous bénévoles</a:t>
              </a:r>
              <a:r>
                <a:rPr lang="fr-FR" sz="2500" b="1">
                  <a:solidFill>
                    <a:srgbClr val="0000FF"/>
                  </a:solidFill>
                  <a:effectLst>
                    <a:outerShdw blurRad="38100" dist="38100" dir="2700000" algn="tl">
                      <a:srgbClr val="FFFFFF"/>
                    </a:outerShdw>
                  </a:effectLst>
                </a:rPr>
                <a:t>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043488900"/>
      </p:ext>
    </p:extLst>
  </p:cSld>
  <p:clrMapOvr>
    <a:masterClrMapping/>
  </p:clrMapOvr>
  <p:transition spd="med" advTm="18000"/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JOYEUX   NOËL 2012 (Mireille)</Template>
  <TotalTime>6</TotalTime>
  <Words>72</Words>
  <Application>Microsoft Office PowerPoint</Application>
  <PresentationFormat>Affichage à l'écran (4:3)</PresentationFormat>
  <Paragraphs>102</Paragraphs>
  <Slides>12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8" baseType="lpstr">
      <vt:lpstr>Arial</vt:lpstr>
      <vt:lpstr>Arial Rounded MT Bold</vt:lpstr>
      <vt:lpstr>Calibri</vt:lpstr>
      <vt:lpstr>ChopinScript</vt:lpstr>
      <vt:lpstr>GE Twill Script</vt:lpstr>
      <vt:lpstr>Thème Office</vt:lpstr>
      <vt:lpstr>JOYEUX   NOËL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JOYEUX   NOËL</dc:title>
  <dc:creator>33647896083</dc:creator>
  <cp:lastModifiedBy>33647896083</cp:lastModifiedBy>
  <cp:revision>1</cp:revision>
  <dcterms:created xsi:type="dcterms:W3CDTF">2020-12-22T09:41:55Z</dcterms:created>
  <dcterms:modified xsi:type="dcterms:W3CDTF">2020-12-22T09:48:03Z</dcterms:modified>
</cp:coreProperties>
</file>