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64" r:id="rId3"/>
    <p:sldId id="261" r:id="rId4"/>
    <p:sldId id="262" r:id="rId5"/>
    <p:sldId id="258" r:id="rId6"/>
    <p:sldId id="265" r:id="rId7"/>
    <p:sldId id="263" r:id="rId8"/>
    <p:sldId id="266" r:id="rId9"/>
    <p:sldId id="268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2060"/>
    <a:srgbClr val="FF00FF"/>
    <a:srgbClr val="333399"/>
    <a:srgbClr val="EBD7C3"/>
    <a:srgbClr val="F0E0D0"/>
    <a:srgbClr val="FFFFCC"/>
    <a:srgbClr val="DEBC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83364" autoAdjust="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605611EA-B07C-45CB-B1F7-3AF6252533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157B237-2B41-48E3-90EB-B5AF27671C1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82DA83-1E96-4ABF-A637-ED302ABB0B2B}" type="datetimeFigureOut">
              <a:rPr lang="fr-FR"/>
              <a:pPr>
                <a:defRPr/>
              </a:pPr>
              <a:t>16/12/2020</a:t>
            </a:fld>
            <a:endParaRPr lang="fr-FR" dirty="0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90E03BFE-FE2A-4104-BCE2-BFFFDCABA8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DB6341CF-5615-4132-96B4-77D2293F45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DAC902-63AB-4676-B2D5-ED95EF2A7F4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E0B8F2-61B4-4DD7-B3E3-7339EDA486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C04B5E3-9396-4C53-AE0C-DC0B69E62D9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>
            <a:extLst>
              <a:ext uri="{FF2B5EF4-FFF2-40B4-BE49-F238E27FC236}">
                <a16:creationId xmlns:a16="http://schemas.microsoft.com/office/drawing/2014/main" id="{0A1BD4B7-27C2-46CD-9575-EEE3916704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>
            <a:extLst>
              <a:ext uri="{FF2B5EF4-FFF2-40B4-BE49-F238E27FC236}">
                <a16:creationId xmlns:a16="http://schemas.microsoft.com/office/drawing/2014/main" id="{68DD1871-289A-4C79-8E81-56B1976DCE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9AE1AA9A-3017-477B-876C-9FA002CFDD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5C9E8E9-F6BC-40F8-92D9-B7C7C2650BB6}" type="slidenum">
              <a:rPr lang="fr-FR" altLang="fr-FR"/>
              <a:pPr/>
              <a:t>6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34DB34-CF2D-49A2-903A-379BFFE96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F4374-00BF-48CB-8B2F-D8F25EBE1938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49E1A2-704F-418D-8C0E-9361D3D8A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3D872D-AB16-4B2E-B05E-47181197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42750-BCB7-4231-B70A-40D4CE0649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775725"/>
      </p:ext>
    </p:extLst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6F57AA-2ACD-4EFC-9892-87ABF23A2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43126-3363-4EDD-B3D5-E48AC9F7B843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047BA-62D5-4340-BFEF-65ACC797F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185BC5-067C-4557-AAA4-BD94C8E9E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CF475-D7FB-42BC-BFE7-AB23BCEB01D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9833290"/>
      </p:ext>
    </p:extLst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CCBD64-83A2-42BE-8725-D739FF392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ADAE7-0AB6-4914-B049-53EEFEC07B79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1193DB-1E40-4003-BF62-602DBBF2B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FBCAC4-45AA-4269-81B8-E2282183E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182A9-2747-4850-A9DD-E77944CA65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8757504"/>
      </p:ext>
    </p:extLst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E5AB17B-BD02-47C8-941D-9CF33AF76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F806-B0B6-445A-966F-4F64438B1DAE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AD804DF-45C0-47EB-BE36-D99A380F6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68D7501-AB73-43B4-8F57-4ED8C3F1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42196-618D-4E15-9E37-5EDA4532479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749063"/>
      </p:ext>
    </p:extLst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451DB226-E5E7-419C-9EF4-594719CDB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09EBF-5A27-42E6-BA33-B8601DF0182E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3236F79-1E90-4F7F-9B72-F9B76468B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B0FBD4CF-ECAB-49AA-BB68-789B90937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6F855B-3DC6-420C-8CC7-DDC3ADF41C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2577938"/>
      </p:ext>
    </p:extLst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4945397-5D7F-4959-89B5-EB9432AB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9080F-1BE8-46C9-978F-6337B28DC907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510CC4E9-35F8-4624-A440-0CD471AE3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6FAC6A83-E15B-4CF7-AEC6-B3CB572D8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5C46A-CB42-41A3-BC69-0B780B04F8B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6420878"/>
      </p:ext>
    </p:extLst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BC4B250-DDFD-4516-AFC3-4CC8FA686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3D14F-A709-443F-808D-F59C318CDD5B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84D94F6E-7D6B-48FA-8480-69272A649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22D18B7-5EE7-4FBD-98CA-E1F0E522C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37C5D-5B23-4211-9C07-D74C32F4E7D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8154360"/>
      </p:ext>
    </p:extLst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D779B4C-7EA2-4767-8A72-710584C57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AB66-AAC1-455A-886B-2B8BDA0180BB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75B8B01-06D4-4250-BA60-A01A15CEF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78EAAC0-1204-4529-BC0B-CE3F5F584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BC0D-DCC3-48FD-A315-23E63BD7A9C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6710568"/>
      </p:ext>
    </p:extLst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30B409C-6EA8-402A-A3EC-DB4141DF0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01D57-0FE9-447C-8703-A186536E4AE2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4ABAB17-7172-4A3C-8DBE-41785049F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CF0FD58-23C3-482C-93D9-3154401AF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0E231-6303-419D-8BC9-E386B03B4DA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3944071"/>
      </p:ext>
    </p:extLst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F5C4E7-E437-4A0A-9504-F2028F6D6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3E1EF-6D47-468D-9288-89DA3EDB2201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FEB809-E81C-4318-BB60-92C040FE8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80393C-1329-4175-9DBA-CD4BE770A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70F89-2620-42B6-9E46-F27C707DF5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0421820"/>
      </p:ext>
    </p:extLst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36C6F2-0591-444D-9215-3C0216061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52A6-6D0F-4F76-B2A5-A8B35217FD34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EE09E0-C18B-4CA0-BE28-D1025C605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87E7FF-A8CD-419C-B7A0-13E888AD0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7C8A8-3837-454D-9E3D-956F0B00319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4328416"/>
      </p:ext>
    </p:extLst>
  </p:cSld>
  <p:clrMapOvr>
    <a:masterClrMapping/>
  </p:clrMapOvr>
  <p:transition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AA133921-1B3D-4D74-93BC-E7ED04FDC28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4B233C38-152D-45FC-8545-9837CD575C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362362-DA9B-497C-9DBB-78F853EDF2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B328FA-FFBB-446D-AE80-85686E61F83A}" type="datetime10">
              <a:rPr lang="fr-FR"/>
              <a:pPr>
                <a:defRPr/>
              </a:pPr>
              <a:t>18:21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4E51F0-58A7-41C6-B1BE-50E3E55967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A7CEF9-4ACC-41AE-A699-B46ED7AD87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90BA767-2B4A-4D21-800E-6F7A567207F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12" Type="http://schemas.openxmlformats.org/officeDocument/2006/relationships/image" Target="../media/image22.png"/><Relationship Id="rId17" Type="http://schemas.openxmlformats.org/officeDocument/2006/relationships/image" Target="../media/image27.gif"/><Relationship Id="rId2" Type="http://schemas.openxmlformats.org/officeDocument/2006/relationships/image" Target="../media/image12.jpe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gif"/><Relationship Id="rId9" Type="http://schemas.openxmlformats.org/officeDocument/2006/relationships/image" Target="../media/image19.gif"/><Relationship Id="rId1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utimages.com/" TargetMode="External"/><Relationship Id="rId13" Type="http://schemas.openxmlformats.org/officeDocument/2006/relationships/image" Target="../media/image38.gif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36.png"/><Relationship Id="rId5" Type="http://schemas.openxmlformats.org/officeDocument/2006/relationships/image" Target="../media/image32.png"/><Relationship Id="rId15" Type="http://schemas.openxmlformats.org/officeDocument/2006/relationships/image" Target="../media/image40.png"/><Relationship Id="rId10" Type="http://schemas.openxmlformats.org/officeDocument/2006/relationships/image" Target="../media/image35.gif"/><Relationship Id="rId4" Type="http://schemas.openxmlformats.org/officeDocument/2006/relationships/image" Target="../media/image31.png"/><Relationship Id="rId9" Type="http://schemas.openxmlformats.org/officeDocument/2006/relationships/image" Target="../media/image34.gif"/><Relationship Id="rId1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gif"/><Relationship Id="rId3" Type="http://schemas.openxmlformats.org/officeDocument/2006/relationships/image" Target="../media/image42.png"/><Relationship Id="rId7" Type="http://schemas.openxmlformats.org/officeDocument/2006/relationships/image" Target="../media/image45.gif"/><Relationship Id="rId12" Type="http://schemas.openxmlformats.org/officeDocument/2006/relationships/image" Target="../media/image5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11" Type="http://schemas.openxmlformats.org/officeDocument/2006/relationships/image" Target="../media/image49.gif"/><Relationship Id="rId5" Type="http://schemas.openxmlformats.org/officeDocument/2006/relationships/image" Target="../media/image17.gif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Relationship Id="rId14" Type="http://schemas.openxmlformats.org/officeDocument/2006/relationships/image" Target="../media/image5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3" Type="http://schemas.openxmlformats.org/officeDocument/2006/relationships/image" Target="../media/image54.png"/><Relationship Id="rId7" Type="http://schemas.openxmlformats.org/officeDocument/2006/relationships/image" Target="../media/image16.gif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image" Target="../media/image53.jpeg"/><Relationship Id="rId16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11" Type="http://schemas.openxmlformats.org/officeDocument/2006/relationships/image" Target="../media/image60.png"/><Relationship Id="rId5" Type="http://schemas.openxmlformats.org/officeDocument/2006/relationships/image" Target="../media/image56.png"/><Relationship Id="rId15" Type="http://schemas.openxmlformats.org/officeDocument/2006/relationships/image" Target="../media/image64.gif"/><Relationship Id="rId10" Type="http://schemas.openxmlformats.org/officeDocument/2006/relationships/image" Target="../media/image59.gif"/><Relationship Id="rId4" Type="http://schemas.openxmlformats.org/officeDocument/2006/relationships/image" Target="../media/image55.gif"/><Relationship Id="rId9" Type="http://schemas.openxmlformats.org/officeDocument/2006/relationships/image" Target="../media/image58.gif"/><Relationship Id="rId14" Type="http://schemas.openxmlformats.org/officeDocument/2006/relationships/image" Target="../media/image6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76.gif"/><Relationship Id="rId18" Type="http://schemas.openxmlformats.org/officeDocument/2006/relationships/image" Target="../media/image81.png"/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12" Type="http://schemas.openxmlformats.org/officeDocument/2006/relationships/image" Target="../media/image75.gif"/><Relationship Id="rId17" Type="http://schemas.openxmlformats.org/officeDocument/2006/relationships/image" Target="../media/image80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11" Type="http://schemas.openxmlformats.org/officeDocument/2006/relationships/image" Target="../media/image74.gif"/><Relationship Id="rId5" Type="http://schemas.openxmlformats.org/officeDocument/2006/relationships/image" Target="../media/image70.gif"/><Relationship Id="rId15" Type="http://schemas.openxmlformats.org/officeDocument/2006/relationships/image" Target="../media/image78.png"/><Relationship Id="rId10" Type="http://schemas.openxmlformats.org/officeDocument/2006/relationships/image" Target="../media/image73.gif"/><Relationship Id="rId4" Type="http://schemas.openxmlformats.org/officeDocument/2006/relationships/image" Target="../media/image69.gif"/><Relationship Id="rId9" Type="http://schemas.openxmlformats.org/officeDocument/2006/relationships/hyperlink" Target="http://www.toutimages.com/" TargetMode="External"/><Relationship Id="rId14" Type="http://schemas.openxmlformats.org/officeDocument/2006/relationships/image" Target="../media/image7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13" Type="http://schemas.openxmlformats.org/officeDocument/2006/relationships/image" Target="../media/image92.png"/><Relationship Id="rId3" Type="http://schemas.openxmlformats.org/officeDocument/2006/relationships/image" Target="../media/image83.gif"/><Relationship Id="rId7" Type="http://schemas.openxmlformats.org/officeDocument/2006/relationships/image" Target="../media/image86.gif"/><Relationship Id="rId12" Type="http://schemas.openxmlformats.org/officeDocument/2006/relationships/image" Target="../media/image91.png"/><Relationship Id="rId17" Type="http://schemas.openxmlformats.org/officeDocument/2006/relationships/image" Target="../media/image96.gif"/><Relationship Id="rId2" Type="http://schemas.openxmlformats.org/officeDocument/2006/relationships/image" Target="../media/image82.jpeg"/><Relationship Id="rId16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gif"/><Relationship Id="rId11" Type="http://schemas.openxmlformats.org/officeDocument/2006/relationships/image" Target="../media/image90.png"/><Relationship Id="rId5" Type="http://schemas.openxmlformats.org/officeDocument/2006/relationships/image" Target="../media/image17.gif"/><Relationship Id="rId15" Type="http://schemas.openxmlformats.org/officeDocument/2006/relationships/image" Target="../media/image94.png"/><Relationship Id="rId10" Type="http://schemas.openxmlformats.org/officeDocument/2006/relationships/image" Target="../media/image89.gif"/><Relationship Id="rId4" Type="http://schemas.openxmlformats.org/officeDocument/2006/relationships/image" Target="../media/image84.png"/><Relationship Id="rId9" Type="http://schemas.openxmlformats.org/officeDocument/2006/relationships/image" Target="../media/image88.gif"/><Relationship Id="rId14" Type="http://schemas.openxmlformats.org/officeDocument/2006/relationships/image" Target="../media/image9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gif"/><Relationship Id="rId13" Type="http://schemas.openxmlformats.org/officeDocument/2006/relationships/image" Target="../media/image107.png"/><Relationship Id="rId18" Type="http://schemas.openxmlformats.org/officeDocument/2006/relationships/image" Target="../media/image112.png"/><Relationship Id="rId3" Type="http://schemas.openxmlformats.org/officeDocument/2006/relationships/image" Target="../media/image98.gif"/><Relationship Id="rId21" Type="http://schemas.openxmlformats.org/officeDocument/2006/relationships/image" Target="../media/image115.gif"/><Relationship Id="rId7" Type="http://schemas.openxmlformats.org/officeDocument/2006/relationships/image" Target="../media/image101.gif"/><Relationship Id="rId12" Type="http://schemas.openxmlformats.org/officeDocument/2006/relationships/image" Target="../media/image106.png"/><Relationship Id="rId17" Type="http://schemas.openxmlformats.org/officeDocument/2006/relationships/image" Target="../media/image111.png"/><Relationship Id="rId2" Type="http://schemas.openxmlformats.org/officeDocument/2006/relationships/image" Target="../media/image97.jpeg"/><Relationship Id="rId16" Type="http://schemas.openxmlformats.org/officeDocument/2006/relationships/image" Target="../media/image110.png"/><Relationship Id="rId20" Type="http://schemas.openxmlformats.org/officeDocument/2006/relationships/image" Target="../media/image1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gif"/><Relationship Id="rId11" Type="http://schemas.openxmlformats.org/officeDocument/2006/relationships/image" Target="../media/image105.png"/><Relationship Id="rId5" Type="http://schemas.openxmlformats.org/officeDocument/2006/relationships/image" Target="../media/image17.gif"/><Relationship Id="rId15" Type="http://schemas.openxmlformats.org/officeDocument/2006/relationships/image" Target="../media/image109.png"/><Relationship Id="rId10" Type="http://schemas.openxmlformats.org/officeDocument/2006/relationships/image" Target="../media/image104.png"/><Relationship Id="rId19" Type="http://schemas.openxmlformats.org/officeDocument/2006/relationships/image" Target="../media/image113.png"/><Relationship Id="rId4" Type="http://schemas.openxmlformats.org/officeDocument/2006/relationships/image" Target="../media/image99.png"/><Relationship Id="rId9" Type="http://schemas.openxmlformats.org/officeDocument/2006/relationships/image" Target="../media/image103.gif"/><Relationship Id="rId14" Type="http://schemas.openxmlformats.org/officeDocument/2006/relationships/image" Target="../media/image10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13" Type="http://schemas.openxmlformats.org/officeDocument/2006/relationships/image" Target="../media/image126.gif"/><Relationship Id="rId3" Type="http://schemas.openxmlformats.org/officeDocument/2006/relationships/image" Target="../media/image116.png"/><Relationship Id="rId7" Type="http://schemas.openxmlformats.org/officeDocument/2006/relationships/image" Target="../media/image120.gif"/><Relationship Id="rId12" Type="http://schemas.openxmlformats.org/officeDocument/2006/relationships/image" Target="../media/image125.gif"/><Relationship Id="rId2" Type="http://schemas.openxmlformats.org/officeDocument/2006/relationships/image" Target="../media/image1.jpeg"/><Relationship Id="rId16" Type="http://schemas.openxmlformats.org/officeDocument/2006/relationships/image" Target="../media/image1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gif"/><Relationship Id="rId11" Type="http://schemas.openxmlformats.org/officeDocument/2006/relationships/image" Target="../media/image124.gif"/><Relationship Id="rId5" Type="http://schemas.openxmlformats.org/officeDocument/2006/relationships/image" Target="../media/image118.gif"/><Relationship Id="rId15" Type="http://schemas.openxmlformats.org/officeDocument/2006/relationships/image" Target="../media/image128.gif"/><Relationship Id="rId10" Type="http://schemas.openxmlformats.org/officeDocument/2006/relationships/image" Target="../media/image123.gif"/><Relationship Id="rId4" Type="http://schemas.openxmlformats.org/officeDocument/2006/relationships/image" Target="../media/image117.gif"/><Relationship Id="rId9" Type="http://schemas.openxmlformats.org/officeDocument/2006/relationships/image" Target="../media/image122.gif"/><Relationship Id="rId14" Type="http://schemas.openxmlformats.org/officeDocument/2006/relationships/image" Target="../media/image1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208.gif">
            <a:extLst>
              <a:ext uri="{FF2B5EF4-FFF2-40B4-BE49-F238E27FC236}">
                <a16:creationId xmlns:a16="http://schemas.microsoft.com/office/drawing/2014/main" id="{0B7C61F0-64E4-487E-9826-89374E90F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3338513"/>
            <a:ext cx="3433762" cy="351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9614bdzw.gif">
            <a:extLst>
              <a:ext uri="{FF2B5EF4-FFF2-40B4-BE49-F238E27FC236}">
                <a16:creationId xmlns:a16="http://schemas.microsoft.com/office/drawing/2014/main" id="{6E708E3F-930E-4C34-933A-AF1EA1C00F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4643438" cy="416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alpha_010.gif">
            <a:extLst>
              <a:ext uri="{FF2B5EF4-FFF2-40B4-BE49-F238E27FC236}">
                <a16:creationId xmlns:a16="http://schemas.microsoft.com/office/drawing/2014/main" id="{9B886089-A758-4C4B-B0A0-DEB2488AF1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869950"/>
            <a:ext cx="571500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alpha_015.gif">
            <a:extLst>
              <a:ext uri="{FF2B5EF4-FFF2-40B4-BE49-F238E27FC236}">
                <a16:creationId xmlns:a16="http://schemas.microsoft.com/office/drawing/2014/main" id="{5E75AE3A-22B7-4944-A8F8-3F0869DF19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1058863"/>
            <a:ext cx="542925" cy="122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alpha_025.gif">
            <a:extLst>
              <a:ext uri="{FF2B5EF4-FFF2-40B4-BE49-F238E27FC236}">
                <a16:creationId xmlns:a16="http://schemas.microsoft.com/office/drawing/2014/main" id="{ECF7A5A4-06AC-402F-8E35-A6BCAA2ABB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1036638"/>
            <a:ext cx="436562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alpha_005.gif">
            <a:extLst>
              <a:ext uri="{FF2B5EF4-FFF2-40B4-BE49-F238E27FC236}">
                <a16:creationId xmlns:a16="http://schemas.microsoft.com/office/drawing/2014/main" id="{7A219084-D760-42BA-A9FC-B6DF32314B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88" y="1000125"/>
            <a:ext cx="4524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alpha_021.gif">
            <a:extLst>
              <a:ext uri="{FF2B5EF4-FFF2-40B4-BE49-F238E27FC236}">
                <a16:creationId xmlns:a16="http://schemas.microsoft.com/office/drawing/2014/main" id="{16363553-F73A-42E7-93C3-3ADA899F7E9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1049338"/>
            <a:ext cx="498475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alpha_024.gif">
            <a:extLst>
              <a:ext uri="{FF2B5EF4-FFF2-40B4-BE49-F238E27FC236}">
                <a16:creationId xmlns:a16="http://schemas.microsoft.com/office/drawing/2014/main" id="{CC425273-9111-49C9-9269-8B35F32648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138" y="1068388"/>
            <a:ext cx="474662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alpha_014.gif">
            <a:extLst>
              <a:ext uri="{FF2B5EF4-FFF2-40B4-BE49-F238E27FC236}">
                <a16:creationId xmlns:a16="http://schemas.microsoft.com/office/drawing/2014/main" id="{5C3FEF1B-BD3D-4691-8CFD-C38DEA7E93F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775" y="1042988"/>
            <a:ext cx="56197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alpha_015.gif">
            <a:extLst>
              <a:ext uri="{FF2B5EF4-FFF2-40B4-BE49-F238E27FC236}">
                <a16:creationId xmlns:a16="http://schemas.microsoft.com/office/drawing/2014/main" id="{49139EDD-9B8A-4BC6-BC8E-FF1A697497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688" y="1071563"/>
            <a:ext cx="523875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alpha_005.gif">
            <a:extLst>
              <a:ext uri="{FF2B5EF4-FFF2-40B4-BE49-F238E27FC236}">
                <a16:creationId xmlns:a16="http://schemas.microsoft.com/office/drawing/2014/main" id="{8891FB02-8BC1-435C-8D8A-6F6E485017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928688"/>
            <a:ext cx="5715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alpha_012.gif">
            <a:extLst>
              <a:ext uri="{FF2B5EF4-FFF2-40B4-BE49-F238E27FC236}">
                <a16:creationId xmlns:a16="http://schemas.microsoft.com/office/drawing/2014/main" id="{8748D64B-0D3A-4B7C-9BEB-80CE66C6E2F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738" y="1012825"/>
            <a:ext cx="652462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space réservé de la date 17">
            <a:extLst>
              <a:ext uri="{FF2B5EF4-FFF2-40B4-BE49-F238E27FC236}">
                <a16:creationId xmlns:a16="http://schemas.microsoft.com/office/drawing/2014/main" id="{1CD646DF-B140-4AD4-8E2E-3FBB2F4616D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0" y="0"/>
            <a:ext cx="8972520" cy="857232"/>
          </a:xfrm>
        </p:spPr>
        <p:txBody>
          <a:bodyPr/>
          <a:lstStyle/>
          <a:p>
            <a:pPr>
              <a:defRPr/>
            </a:pPr>
            <a:r>
              <a:rPr lang="fr-FR" sz="4000" b="1">
                <a:gradFill flip="none" rotWithShape="1">
                  <a:gsLst>
                    <a:gs pos="0">
                      <a:schemeClr val="bg1"/>
                    </a:gs>
                    <a:gs pos="25000">
                      <a:srgbClr val="002060"/>
                    </a:gs>
                    <a:gs pos="50000">
                      <a:srgbClr val="002060"/>
                    </a:gs>
                    <a:gs pos="75000">
                      <a:srgbClr val="002060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:rPr>
              <a:t>Aujourd'hui</a:t>
            </a:r>
            <a:r>
              <a:rPr lang="fr-FR" sz="4000">
                <a:gradFill flip="none" rotWithShape="1">
                  <a:gsLst>
                    <a:gs pos="0">
                      <a:schemeClr val="bg1"/>
                    </a:gs>
                    <a:gs pos="25000">
                      <a:srgbClr val="002060"/>
                    </a:gs>
                    <a:gs pos="50000">
                      <a:srgbClr val="002060"/>
                    </a:gs>
                    <a:gs pos="75000">
                      <a:srgbClr val="002060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:rPr>
              <a:t> </a:t>
            </a:r>
            <a:fld id="{FC42E2A7-5078-4AD4-B630-FFF180249801}" type="datetime2">
              <a:rPr lang="fr-FR" sz="4000" b="1">
                <a:gradFill flip="none" rotWithShape="1">
                  <a:gsLst>
                    <a:gs pos="0">
                      <a:schemeClr val="bg1"/>
                    </a:gs>
                    <a:gs pos="25000">
                      <a:srgbClr val="002060"/>
                    </a:gs>
                    <a:gs pos="50000">
                      <a:srgbClr val="002060"/>
                    </a:gs>
                    <a:gs pos="75000">
                      <a:srgbClr val="002060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:rPr>
              <a:pPr>
                <a:defRPr/>
              </a:pPr>
              <a:t>mercredi 16 décembre 2020</a:t>
            </a:fld>
            <a:endParaRPr lang="fr-FR" sz="4000" b="1" dirty="0">
              <a:gradFill flip="none" rotWithShape="1">
                <a:gsLst>
                  <a:gs pos="0">
                    <a:schemeClr val="bg1"/>
                  </a:gs>
                  <a:gs pos="25000">
                    <a:srgbClr val="002060"/>
                  </a:gs>
                  <a:gs pos="50000">
                    <a:srgbClr val="002060"/>
                  </a:gs>
                  <a:gs pos="75000">
                    <a:srgbClr val="002060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08CA679-4571-4CE2-B413-E65AC3A5C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0" y="0"/>
            <a:ext cx="2857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9600">
                <a:solidFill>
                  <a:schemeClr val="bg1"/>
                </a:solidFill>
                <a:latin typeface="BalanineAntique" pitchFamily="2" charset="0"/>
              </a:rPr>
              <a:t>¨</a:t>
            </a:r>
          </a:p>
        </p:txBody>
      </p:sp>
    </p:spTree>
  </p:cSld>
  <p:clrMapOvr>
    <a:masterClrMapping/>
  </p:clrMapOvr>
  <p:transition advTm="26000">
    <p:sndAc>
      <p:stSnd>
        <p:snd r:embed="rId2" name="04 Petit papa noël sa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7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8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0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gif-noel-EGumK9FmT5.gif">
            <a:extLst>
              <a:ext uri="{FF2B5EF4-FFF2-40B4-BE49-F238E27FC236}">
                <a16:creationId xmlns:a16="http://schemas.microsoft.com/office/drawing/2014/main" id="{BA1288BB-7ED9-468E-8D3B-4193BC78C2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58250" y="357188"/>
            <a:ext cx="1966913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17" descr="svi8cpc9.gif">
            <a:extLst>
              <a:ext uri="{FF2B5EF4-FFF2-40B4-BE49-F238E27FC236}">
                <a16:creationId xmlns:a16="http://schemas.microsoft.com/office/drawing/2014/main" id="{7E4E7A20-6121-42F0-BD9D-D172D7E949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85825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1" descr="Image1.png">
            <a:extLst>
              <a:ext uri="{FF2B5EF4-FFF2-40B4-BE49-F238E27FC236}">
                <a16:creationId xmlns:a16="http://schemas.microsoft.com/office/drawing/2014/main" id="{05FD8A51-C89A-4B7E-825D-88ACD2F4FE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"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http://gifs.toutimages.com/images/feu/artifice/artifice_029.gif">
            <a:extLst>
              <a:ext uri="{FF2B5EF4-FFF2-40B4-BE49-F238E27FC236}">
                <a16:creationId xmlns:a16="http://schemas.microsoft.com/office/drawing/2014/main" id="{F94B4A11-FF24-4133-B0A3-54EEC783C3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642938"/>
            <a:ext cx="178593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http://gifs.toutimages.com/images/feu/artifice/artifice_029.gif">
            <a:extLst>
              <a:ext uri="{FF2B5EF4-FFF2-40B4-BE49-F238E27FC236}">
                <a16:creationId xmlns:a16="http://schemas.microsoft.com/office/drawing/2014/main" id="{5CEE25AB-52A3-4B11-A545-4427A4DC43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0"/>
            <a:ext cx="1571625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à coins arrondis 11">
            <a:extLst>
              <a:ext uri="{FF2B5EF4-FFF2-40B4-BE49-F238E27FC236}">
                <a16:creationId xmlns:a16="http://schemas.microsoft.com/office/drawing/2014/main" id="{321474A8-8620-44BA-8A69-A62CE9918EC5}"/>
              </a:ext>
            </a:extLst>
          </p:cNvPr>
          <p:cNvSpPr/>
          <p:nvPr/>
        </p:nvSpPr>
        <p:spPr>
          <a:xfrm>
            <a:off x="4643438" y="2928938"/>
            <a:ext cx="642937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5128" name="Picture 8" descr="http://gifs.toutimages.com/images/feu/feu/feu_034.gif">
            <a:extLst>
              <a:ext uri="{FF2B5EF4-FFF2-40B4-BE49-F238E27FC236}">
                <a16:creationId xmlns:a16="http://schemas.microsoft.com/office/drawing/2014/main" id="{50DC620B-8107-4BC3-9DE9-6CD35AE3AD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4876" y="2953132"/>
            <a:ext cx="496256" cy="1476000"/>
          </a:xfrm>
          <a:prstGeom prst="rect">
            <a:avLst/>
          </a:prstGeom>
          <a:noFill/>
        </p:spPr>
      </p:pic>
      <p:pic>
        <p:nvPicPr>
          <p:cNvPr id="3081" name="Picture 8" descr="http://gifs.toutimages.com/images/feu/feu/feu_034.gif">
            <a:extLst>
              <a:ext uri="{FF2B5EF4-FFF2-40B4-BE49-F238E27FC236}">
                <a16:creationId xmlns:a16="http://schemas.microsoft.com/office/drawing/2014/main" id="{056490A4-A58C-4004-8389-94E8F0D7DB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024188"/>
            <a:ext cx="5000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à coins arrondis 12">
            <a:extLst>
              <a:ext uri="{FF2B5EF4-FFF2-40B4-BE49-F238E27FC236}">
                <a16:creationId xmlns:a16="http://schemas.microsoft.com/office/drawing/2014/main" id="{73C6716A-C951-4EC0-8709-D77508E0ECD7}"/>
              </a:ext>
            </a:extLst>
          </p:cNvPr>
          <p:cNvSpPr/>
          <p:nvPr/>
        </p:nvSpPr>
        <p:spPr>
          <a:xfrm>
            <a:off x="4608000" y="2880000"/>
            <a:ext cx="642942" cy="1643074"/>
          </a:xfrm>
          <a:prstGeom prst="roundRect">
            <a:avLst/>
          </a:prstGeom>
          <a:noFill/>
          <a:ln w="101600">
            <a:gradFill flip="none" rotWithShape="1"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85" name="Picture 4" descr="http://gifs.toutimages.com/images/fete/noel_sapins/sapin_noel_051.gif">
            <a:extLst>
              <a:ext uri="{FF2B5EF4-FFF2-40B4-BE49-F238E27FC236}">
                <a16:creationId xmlns:a16="http://schemas.microsoft.com/office/drawing/2014/main" id="{1C94F73E-4770-4BFD-B1B6-AB0203B4C1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1143000"/>
            <a:ext cx="3929063" cy="440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Image 14" descr="ynoe133.gif">
            <a:extLst>
              <a:ext uri="{FF2B5EF4-FFF2-40B4-BE49-F238E27FC236}">
                <a16:creationId xmlns:a16="http://schemas.microsoft.com/office/drawing/2014/main" id="{6E23C814-97E9-43B8-9B9C-6A0A606F193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2" descr="http://cliparts.toutimages.com/festivite/cadeaux/007.gif">
            <a:extLst>
              <a:ext uri="{FF2B5EF4-FFF2-40B4-BE49-F238E27FC236}">
                <a16:creationId xmlns:a16="http://schemas.microsoft.com/office/drawing/2014/main" id="{2BC034AD-2D73-4E1B-A047-412F146AA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29125"/>
            <a:ext cx="6762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4" descr="http://cliparts.toutimages.com/festivite/cadeaux/004.gif">
            <a:extLst>
              <a:ext uri="{FF2B5EF4-FFF2-40B4-BE49-F238E27FC236}">
                <a16:creationId xmlns:a16="http://schemas.microsoft.com/office/drawing/2014/main" id="{2E1AD1CB-9961-402F-9AFC-3672DE892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4357688"/>
            <a:ext cx="928687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 21" descr="Image12.png">
            <a:extLst>
              <a:ext uri="{FF2B5EF4-FFF2-40B4-BE49-F238E27FC236}">
                <a16:creationId xmlns:a16="http://schemas.microsoft.com/office/drawing/2014/main" id="{8857A990-A9B9-44AE-8338-BB85340734E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5072063"/>
            <a:ext cx="3995738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 22" descr="Image2.png">
            <a:extLst>
              <a:ext uri="{FF2B5EF4-FFF2-40B4-BE49-F238E27FC236}">
                <a16:creationId xmlns:a16="http://schemas.microsoft.com/office/drawing/2014/main" id="{673CF07C-ECBA-4445-B577-0FD3E6044C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3714750"/>
            <a:ext cx="3681412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age 23" descr="Image6.png">
            <a:extLst>
              <a:ext uri="{FF2B5EF4-FFF2-40B4-BE49-F238E27FC236}">
                <a16:creationId xmlns:a16="http://schemas.microsoft.com/office/drawing/2014/main" id="{C304541F-0E51-4AFC-97E3-DC86EF89A48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3113"/>
            <a:ext cx="1951038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2" descr="http://cliparts.toutimages.com/personnages/bambins/041.gif">
            <a:extLst>
              <a:ext uri="{FF2B5EF4-FFF2-40B4-BE49-F238E27FC236}">
                <a16:creationId xmlns:a16="http://schemas.microsoft.com/office/drawing/2014/main" id="{25A139D2-6ABB-41AC-9117-4492E7370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571875"/>
            <a:ext cx="308927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Image 15" descr="Image3.png">
            <a:extLst>
              <a:ext uri="{FF2B5EF4-FFF2-40B4-BE49-F238E27FC236}">
                <a16:creationId xmlns:a16="http://schemas.microsoft.com/office/drawing/2014/main" id="{3E652CCF-38F5-43CA-A374-53762396EA76}"/>
              </a:ext>
            </a:extLst>
          </p:cNvPr>
          <p:cNvPicPr>
            <a:picLocks noChangeAspect="1"/>
          </p:cNvPicPr>
          <p:nvPr/>
        </p:nvPicPr>
        <p:blipFill>
          <a:blip r:embed="rId16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3544888"/>
            <a:ext cx="2060575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2" descr="http://gifs.toutimages.com/images/ani_domestiques/chats/chat_200.gif">
            <a:extLst>
              <a:ext uri="{FF2B5EF4-FFF2-40B4-BE49-F238E27FC236}">
                <a16:creationId xmlns:a16="http://schemas.microsoft.com/office/drawing/2014/main" id="{EAA4DE1D-E874-454F-AB4A-3EAFD5AA46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029200"/>
            <a:ext cx="14287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Image 16" descr="Image4.png">
            <a:extLst>
              <a:ext uri="{FF2B5EF4-FFF2-40B4-BE49-F238E27FC236}">
                <a16:creationId xmlns:a16="http://schemas.microsoft.com/office/drawing/2014/main" id="{DA866788-2A2F-490A-9C1F-C41CE271E5AC}"/>
              </a:ext>
            </a:extLst>
          </p:cNvPr>
          <p:cNvPicPr>
            <a:picLocks noChangeAspect="1"/>
          </p:cNvPicPr>
          <p:nvPr/>
        </p:nvPicPr>
        <p:blipFill>
          <a:blip r:embed="rId18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3857625"/>
            <a:ext cx="1687513" cy="207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Espace réservé de la date 25">
            <a:extLst>
              <a:ext uri="{FF2B5EF4-FFF2-40B4-BE49-F238E27FC236}">
                <a16:creationId xmlns:a16="http://schemas.microsoft.com/office/drawing/2014/main" id="{B473FAAE-C3F8-434D-B989-7DDB0A163BA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572000" y="1428735"/>
            <a:ext cx="785818" cy="500067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F138AA8E-8111-4DBB-82BE-8FA654765048}" type="datetime10">
              <a:rPr lang="fr-FR" sz="1800">
                <a:solidFill>
                  <a:srgbClr val="C00000"/>
                </a:solidFill>
              </a:rPr>
              <a:pPr>
                <a:defRPr/>
              </a:pPr>
              <a:t>18:21</a:t>
            </a:fld>
            <a:endParaRPr lang="fr-FR" sz="1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41077 0.1083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00" y="5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r9dbkgqs.gif">
            <a:extLst>
              <a:ext uri="{FF2B5EF4-FFF2-40B4-BE49-F238E27FC236}">
                <a16:creationId xmlns:a16="http://schemas.microsoft.com/office/drawing/2014/main" id="{70B1E7A5-491C-450D-AEDD-CA5780B8E0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6125" y="738188"/>
            <a:ext cx="328612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7" descr="3.png">
            <a:extLst>
              <a:ext uri="{FF2B5EF4-FFF2-40B4-BE49-F238E27FC236}">
                <a16:creationId xmlns:a16="http://schemas.microsoft.com/office/drawing/2014/main" id="{B6AC3D64-A4C4-4B1A-A3F6-BE243D7074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8" descr="Image27.png">
            <a:extLst>
              <a:ext uri="{FF2B5EF4-FFF2-40B4-BE49-F238E27FC236}">
                <a16:creationId xmlns:a16="http://schemas.microsoft.com/office/drawing/2014/main" id="{8EE251B8-0FBA-44C5-B913-9F00F4502B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3643313"/>
            <a:ext cx="3643312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B4FEC0F0-C12E-41F6-A866-DA36A46EDC6F}"/>
              </a:ext>
            </a:extLst>
          </p:cNvPr>
          <p:cNvSpPr/>
          <p:nvPr/>
        </p:nvSpPr>
        <p:spPr>
          <a:xfrm>
            <a:off x="4572000" y="2928938"/>
            <a:ext cx="642938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11" name="Picture 8" descr="http://gifs.toutimages.com/images/feu/feu/feu_034.gif">
            <a:extLst>
              <a:ext uri="{FF2B5EF4-FFF2-40B4-BE49-F238E27FC236}">
                <a16:creationId xmlns:a16="http://schemas.microsoft.com/office/drawing/2014/main" id="{C91FA937-D25F-4FEC-8439-22EFC861ED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43438" y="2953132"/>
            <a:ext cx="496256" cy="1476000"/>
          </a:xfrm>
          <a:prstGeom prst="rect">
            <a:avLst/>
          </a:prstGeom>
          <a:noFill/>
        </p:spPr>
      </p:pic>
      <p:pic>
        <p:nvPicPr>
          <p:cNvPr id="4103" name="Picture 8" descr="http://gifs.toutimages.com/images/feu/feu/feu_034.gif">
            <a:extLst>
              <a:ext uri="{FF2B5EF4-FFF2-40B4-BE49-F238E27FC236}">
                <a16:creationId xmlns:a16="http://schemas.microsoft.com/office/drawing/2014/main" id="{2C926DED-22CF-436F-872E-1B057DD749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24188"/>
            <a:ext cx="5000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à coins arrondis 13">
            <a:extLst>
              <a:ext uri="{FF2B5EF4-FFF2-40B4-BE49-F238E27FC236}">
                <a16:creationId xmlns:a16="http://schemas.microsoft.com/office/drawing/2014/main" id="{2A016AEB-3C0B-4BFD-97CE-FB1960DD2334}"/>
              </a:ext>
            </a:extLst>
          </p:cNvPr>
          <p:cNvSpPr/>
          <p:nvPr/>
        </p:nvSpPr>
        <p:spPr>
          <a:xfrm>
            <a:off x="4572000" y="2880000"/>
            <a:ext cx="642942" cy="1643074"/>
          </a:xfrm>
          <a:prstGeom prst="roundRect">
            <a:avLst/>
          </a:prstGeom>
          <a:noFill/>
          <a:ln w="1016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4107" name="Picture 4" descr="http://cliparts.toutimages.com/personnages/bambins/035.gif">
            <a:extLst>
              <a:ext uri="{FF2B5EF4-FFF2-40B4-BE49-F238E27FC236}">
                <a16:creationId xmlns:a16="http://schemas.microsoft.com/office/drawing/2014/main" id="{76C9592C-231B-4AAA-BCDA-0DD93F30A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71287">
            <a:off x="6122988" y="2917825"/>
            <a:ext cx="264795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8" descr="http://gifs.toutimages.com/images/fete/noel_sapins/sapin_noel_061.gif">
            <a:hlinkClick r:id="rId8"/>
            <a:extLst>
              <a:ext uri="{FF2B5EF4-FFF2-40B4-BE49-F238E27FC236}">
                <a16:creationId xmlns:a16="http://schemas.microsoft.com/office/drawing/2014/main" id="{C2849AB8-0674-41E3-844D-8A438CD304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2928938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4" descr="la6p7fgh.gif">
            <a:extLst>
              <a:ext uri="{FF2B5EF4-FFF2-40B4-BE49-F238E27FC236}">
                <a16:creationId xmlns:a16="http://schemas.microsoft.com/office/drawing/2014/main" id="{A35A080C-2034-4310-97B6-6CB9A5BC3C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http://cliparts.toutimages.com/festivite/cadeaux/002.gif">
            <a:extLst>
              <a:ext uri="{FF2B5EF4-FFF2-40B4-BE49-F238E27FC236}">
                <a16:creationId xmlns:a16="http://schemas.microsoft.com/office/drawing/2014/main" id="{5BBD50FF-90CC-4ABC-AF3E-42EF195B4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4225925"/>
            <a:ext cx="121443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9" descr="Image27.png">
            <a:extLst>
              <a:ext uri="{FF2B5EF4-FFF2-40B4-BE49-F238E27FC236}">
                <a16:creationId xmlns:a16="http://schemas.microsoft.com/office/drawing/2014/main" id="{9AAF89C1-C3F4-475F-91F1-A6BDA8DF092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1928813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http://gifs.toutimages.com/images/ani_domestiques/chats/chat_157.gif">
            <a:extLst>
              <a:ext uri="{FF2B5EF4-FFF2-40B4-BE49-F238E27FC236}">
                <a16:creationId xmlns:a16="http://schemas.microsoft.com/office/drawing/2014/main" id="{7BDDA5A0-D5CB-433B-BBD6-CE7540925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991100"/>
            <a:ext cx="100012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Image 16" descr="Image11.png">
            <a:extLst>
              <a:ext uri="{FF2B5EF4-FFF2-40B4-BE49-F238E27FC236}">
                <a16:creationId xmlns:a16="http://schemas.microsoft.com/office/drawing/2014/main" id="{4A713D64-6F4A-4383-8F27-1D2DCCE482F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5072063"/>
            <a:ext cx="338296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http://cliparts.toutimages.com/personnages/bambins/031.gif">
            <a:extLst>
              <a:ext uri="{FF2B5EF4-FFF2-40B4-BE49-F238E27FC236}">
                <a16:creationId xmlns:a16="http://schemas.microsoft.com/office/drawing/2014/main" id="{CE51B457-860D-438E-9827-E1E3C08C6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4143375"/>
            <a:ext cx="17049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space réservé de la date 17">
            <a:extLst>
              <a:ext uri="{FF2B5EF4-FFF2-40B4-BE49-F238E27FC236}">
                <a16:creationId xmlns:a16="http://schemas.microsoft.com/office/drawing/2014/main" id="{9132DB39-53AF-4A0A-B27B-DA680D4D992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572000" y="1500174"/>
            <a:ext cx="714380" cy="500067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623260A2-5FED-4449-B264-99E724333F14}" type="datetime10">
              <a:rPr lang="fr-FR" sz="1600">
                <a:solidFill>
                  <a:srgbClr val="C00000"/>
                </a:solidFill>
              </a:rPr>
              <a:pPr>
                <a:defRPr/>
              </a:pPr>
              <a:t>18:21</a:t>
            </a:fld>
            <a:endParaRPr lang="fr-FR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10265E-6 L 1.25 0.0103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Image4.gif">
            <a:extLst>
              <a:ext uri="{FF2B5EF4-FFF2-40B4-BE49-F238E27FC236}">
                <a16:creationId xmlns:a16="http://schemas.microsoft.com/office/drawing/2014/main" id="{6079F34E-F94C-4F3E-B6F5-ACA91E898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188" y="1571625"/>
            <a:ext cx="142875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17" descr="2.png">
            <a:extLst>
              <a:ext uri="{FF2B5EF4-FFF2-40B4-BE49-F238E27FC236}">
                <a16:creationId xmlns:a16="http://schemas.microsoft.com/office/drawing/2014/main" id="{B7AD96E6-C12A-452C-9C32-652F2870FA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-71438"/>
            <a:ext cx="923925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à coins arrondis 7">
            <a:extLst>
              <a:ext uri="{FF2B5EF4-FFF2-40B4-BE49-F238E27FC236}">
                <a16:creationId xmlns:a16="http://schemas.microsoft.com/office/drawing/2014/main" id="{BCEFEBCC-C965-4975-98FD-20BB04AC45DC}"/>
              </a:ext>
            </a:extLst>
          </p:cNvPr>
          <p:cNvSpPr/>
          <p:nvPr/>
        </p:nvSpPr>
        <p:spPr>
          <a:xfrm>
            <a:off x="4572000" y="2928938"/>
            <a:ext cx="642938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9" name="Picture 8" descr="http://gifs.toutimages.com/images/feu/feu/feu_034.gif">
            <a:extLst>
              <a:ext uri="{FF2B5EF4-FFF2-40B4-BE49-F238E27FC236}">
                <a16:creationId xmlns:a16="http://schemas.microsoft.com/office/drawing/2014/main" id="{86A78D95-2DCD-4484-9B78-6E58EAE2D8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43438" y="2953132"/>
            <a:ext cx="496256" cy="1476000"/>
          </a:xfrm>
          <a:prstGeom prst="rect">
            <a:avLst/>
          </a:prstGeom>
          <a:noFill/>
        </p:spPr>
      </p:pic>
      <p:pic>
        <p:nvPicPr>
          <p:cNvPr id="5126" name="Picture 8" descr="http://gifs.toutimages.com/images/feu/feu/feu_034.gif">
            <a:extLst>
              <a:ext uri="{FF2B5EF4-FFF2-40B4-BE49-F238E27FC236}">
                <a16:creationId xmlns:a16="http://schemas.microsoft.com/office/drawing/2014/main" id="{DE015288-3A30-4F35-85E1-A249D7B48A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24188"/>
            <a:ext cx="5000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5F15DC48-B73A-4476-9D62-49ECBCBDB6DB}"/>
              </a:ext>
            </a:extLst>
          </p:cNvPr>
          <p:cNvSpPr/>
          <p:nvPr/>
        </p:nvSpPr>
        <p:spPr>
          <a:xfrm>
            <a:off x="4572000" y="2880000"/>
            <a:ext cx="642942" cy="1643074"/>
          </a:xfrm>
          <a:prstGeom prst="roundRect">
            <a:avLst/>
          </a:prstGeom>
          <a:noFill/>
          <a:ln w="101600"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5130" name="Picture 4" descr="http://gifs.toutimages.com/images/fete/noel_sapins/sapin_noel_074.gif">
            <a:extLst>
              <a:ext uri="{FF2B5EF4-FFF2-40B4-BE49-F238E27FC236}">
                <a16:creationId xmlns:a16="http://schemas.microsoft.com/office/drawing/2014/main" id="{D76C1E6D-1863-46CD-AF5E-022B5387F7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285750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13" descr="dn0ic81p.gif">
            <a:extLst>
              <a:ext uri="{FF2B5EF4-FFF2-40B4-BE49-F238E27FC236}">
                <a16:creationId xmlns:a16="http://schemas.microsoft.com/office/drawing/2014/main" id="{DFB0EB09-1320-49EA-AC1C-8A7686068A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Image 16" descr="Image9.png">
            <a:extLst>
              <a:ext uri="{FF2B5EF4-FFF2-40B4-BE49-F238E27FC236}">
                <a16:creationId xmlns:a16="http://schemas.microsoft.com/office/drawing/2014/main" id="{A3B23E7B-79DF-4D3D-B898-4BB1B6415D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4948238"/>
            <a:ext cx="428625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20" descr="Image3.png">
            <a:extLst>
              <a:ext uri="{FF2B5EF4-FFF2-40B4-BE49-F238E27FC236}">
                <a16:creationId xmlns:a16="http://schemas.microsoft.com/office/drawing/2014/main" id="{8A0FFF51-140C-46F3-BBA0-0DF18048EC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3857625"/>
            <a:ext cx="3681412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23" descr="Image4.png">
            <a:extLst>
              <a:ext uri="{FF2B5EF4-FFF2-40B4-BE49-F238E27FC236}">
                <a16:creationId xmlns:a16="http://schemas.microsoft.com/office/drawing/2014/main" id="{963A67BF-FCF6-4E18-8DE1-07D62F9365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3113"/>
            <a:ext cx="1951038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Image 22" descr="puppies_anim1.gif">
            <a:extLst>
              <a:ext uri="{FF2B5EF4-FFF2-40B4-BE49-F238E27FC236}">
                <a16:creationId xmlns:a16="http://schemas.microsoft.com/office/drawing/2014/main" id="{9FBD370B-8D42-478D-B735-2F547E0179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905250"/>
            <a:ext cx="2500313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http://cliparts.toutimages.com/personnages/bambins/030.gif">
            <a:extLst>
              <a:ext uri="{FF2B5EF4-FFF2-40B4-BE49-F238E27FC236}">
                <a16:creationId xmlns:a16="http://schemas.microsoft.com/office/drawing/2014/main" id="{9F8E8E05-4ACE-433A-9F9C-E08747766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643313"/>
            <a:ext cx="201930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2" descr="http://gifs.toutimages.com/images/ani_domestiques/chats/chat_094.gif">
            <a:extLst>
              <a:ext uri="{FF2B5EF4-FFF2-40B4-BE49-F238E27FC236}">
                <a16:creationId xmlns:a16="http://schemas.microsoft.com/office/drawing/2014/main" id="{56ED5C70-FA3B-47B5-9C75-23CDEEA4A5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214938"/>
            <a:ext cx="1800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Espace réservé de la date 18">
            <a:extLst>
              <a:ext uri="{FF2B5EF4-FFF2-40B4-BE49-F238E27FC236}">
                <a16:creationId xmlns:a16="http://schemas.microsoft.com/office/drawing/2014/main" id="{407CE678-B839-4319-937C-CAFF0CAE550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357686" y="2000240"/>
            <a:ext cx="1071570" cy="642941"/>
          </a:xfrm>
          <a:prstGeom prst="pentagon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B819B5C2-0F5C-4286-9E60-E5255C793C6C}" type="datetime10">
              <a:rPr lang="fr-FR" sz="1600">
                <a:solidFill>
                  <a:schemeClr val="tx2">
                    <a:lumMod val="75000"/>
                  </a:schemeClr>
                </a:solidFill>
              </a:rPr>
              <a:pPr>
                <a:defRPr/>
              </a:pPr>
              <a:t>18:21</a:t>
            </a:fld>
            <a:endParaRPr lang="fr-FR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141" name="Image 14" descr="j2029jch.gif">
            <a:extLst>
              <a:ext uri="{FF2B5EF4-FFF2-40B4-BE49-F238E27FC236}">
                <a16:creationId xmlns:a16="http://schemas.microsoft.com/office/drawing/2014/main" id="{1C56FBC1-5D5D-4B58-93C7-7E7879D5C59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8477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0162 L -0.7356 0.0087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262.gif">
            <a:extLst>
              <a:ext uri="{FF2B5EF4-FFF2-40B4-BE49-F238E27FC236}">
                <a16:creationId xmlns:a16="http://schemas.microsoft.com/office/drawing/2014/main" id="{03B6D6DB-6C38-4BCF-9868-9D52275B1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492250"/>
            <a:ext cx="1571625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http://gifs.toutimages.com/images/ani_domestiques/chats/chat_358.gif">
            <a:extLst>
              <a:ext uri="{FF2B5EF4-FFF2-40B4-BE49-F238E27FC236}">
                <a16:creationId xmlns:a16="http://schemas.microsoft.com/office/drawing/2014/main" id="{E4E8AF0A-940A-41C7-938D-25FFE3DEB2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9677579">
            <a:off x="9193757" y="897553"/>
            <a:ext cx="1104900" cy="504826"/>
          </a:xfrm>
          <a:prstGeom prst="rect">
            <a:avLst/>
          </a:prstGeom>
          <a:noFill/>
        </p:spPr>
      </p:pic>
      <p:pic>
        <p:nvPicPr>
          <p:cNvPr id="6148" name="Image 12" descr="4.png">
            <a:extLst>
              <a:ext uri="{FF2B5EF4-FFF2-40B4-BE49-F238E27FC236}">
                <a16:creationId xmlns:a16="http://schemas.microsoft.com/office/drawing/2014/main" id="{C9AE9B6C-D30F-4C4E-A5BD-2EF729C2CC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2" descr="http://gifs.toutimages.com/images/ani_domestiques/chats/chat_099.gif">
            <a:extLst>
              <a:ext uri="{FF2B5EF4-FFF2-40B4-BE49-F238E27FC236}">
                <a16:creationId xmlns:a16="http://schemas.microsoft.com/office/drawing/2014/main" id="{36F87160-024B-4472-A3DB-64D41DD47B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857625"/>
            <a:ext cx="213995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0" descr="http://gifs.toutimages.com/images/feu/artifice/artifice_029.gif">
            <a:extLst>
              <a:ext uri="{FF2B5EF4-FFF2-40B4-BE49-F238E27FC236}">
                <a16:creationId xmlns:a16="http://schemas.microsoft.com/office/drawing/2014/main" id="{B10015CE-BBD9-4E48-AFEA-BD5A12A876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785813"/>
            <a:ext cx="7715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41D40575-5296-4789-AD23-C2523B6CB684}"/>
              </a:ext>
            </a:extLst>
          </p:cNvPr>
          <p:cNvSpPr/>
          <p:nvPr/>
        </p:nvSpPr>
        <p:spPr>
          <a:xfrm>
            <a:off x="4572000" y="2928938"/>
            <a:ext cx="642938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12" name="Picture 8" descr="http://gifs.toutimages.com/images/feu/feu/feu_034.gif">
            <a:extLst>
              <a:ext uri="{FF2B5EF4-FFF2-40B4-BE49-F238E27FC236}">
                <a16:creationId xmlns:a16="http://schemas.microsoft.com/office/drawing/2014/main" id="{A210FBF1-5032-4943-9047-9BCFEA6190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43438" y="2953132"/>
            <a:ext cx="496256" cy="1476000"/>
          </a:xfrm>
          <a:prstGeom prst="rect">
            <a:avLst/>
          </a:prstGeom>
          <a:noFill/>
        </p:spPr>
      </p:pic>
      <p:pic>
        <p:nvPicPr>
          <p:cNvPr id="6153" name="Picture 8" descr="http://gifs.toutimages.com/images/feu/feu/feu_034.gif">
            <a:extLst>
              <a:ext uri="{FF2B5EF4-FFF2-40B4-BE49-F238E27FC236}">
                <a16:creationId xmlns:a16="http://schemas.microsoft.com/office/drawing/2014/main" id="{BBA1781A-76FE-4F6D-8465-F66D691B8F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24188"/>
            <a:ext cx="5000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à coins arrondis 14">
            <a:extLst>
              <a:ext uri="{FF2B5EF4-FFF2-40B4-BE49-F238E27FC236}">
                <a16:creationId xmlns:a16="http://schemas.microsoft.com/office/drawing/2014/main" id="{84947A2D-3B0D-47AD-972E-C368110DC672}"/>
              </a:ext>
            </a:extLst>
          </p:cNvPr>
          <p:cNvSpPr/>
          <p:nvPr/>
        </p:nvSpPr>
        <p:spPr>
          <a:xfrm>
            <a:off x="4572000" y="2880000"/>
            <a:ext cx="642942" cy="1643074"/>
          </a:xfrm>
          <a:prstGeom prst="roundRect">
            <a:avLst/>
          </a:prstGeom>
          <a:noFill/>
          <a:ln w="101600"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6157" name="Picture 4" descr="http://gifs.toutimages.com/images/fete/noel_sapins/sapin_noel_105.gif">
            <a:extLst>
              <a:ext uri="{FF2B5EF4-FFF2-40B4-BE49-F238E27FC236}">
                <a16:creationId xmlns:a16="http://schemas.microsoft.com/office/drawing/2014/main" id="{7CDC3212-2E81-4595-8141-E30BD85DCF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6363"/>
            <a:ext cx="2786063" cy="399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0" descr="F:\noël\cloches et boules etoiles guirlandes\ynoe134.gif">
            <a:extLst>
              <a:ext uri="{FF2B5EF4-FFF2-40B4-BE49-F238E27FC236}">
                <a16:creationId xmlns:a16="http://schemas.microsoft.com/office/drawing/2014/main" id="{2EC61260-C936-469B-8365-B2C6F3A9F8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2" descr="http://cliparts.toutimages.com/festivite/cadeaux/005.gif">
            <a:extLst>
              <a:ext uri="{FF2B5EF4-FFF2-40B4-BE49-F238E27FC236}">
                <a16:creationId xmlns:a16="http://schemas.microsoft.com/office/drawing/2014/main" id="{D838DD46-7F7C-4689-8803-F683EAF21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0563"/>
            <a:ext cx="2143125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Image 21" descr="Image10.png">
            <a:extLst>
              <a:ext uri="{FF2B5EF4-FFF2-40B4-BE49-F238E27FC236}">
                <a16:creationId xmlns:a16="http://schemas.microsoft.com/office/drawing/2014/main" id="{F06C1C79-F6BD-4187-ACE6-1F26ED8D74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402263"/>
            <a:ext cx="3357562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Image 22" descr="Image5.png">
            <a:extLst>
              <a:ext uri="{FF2B5EF4-FFF2-40B4-BE49-F238E27FC236}">
                <a16:creationId xmlns:a16="http://schemas.microsoft.com/office/drawing/2014/main" id="{1F46B219-3E0E-4CD5-96DB-939FD859769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3571875"/>
            <a:ext cx="3681412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2" descr="http://cliparts.toutimages.com/personnages/bambins/017.gif">
            <a:extLst>
              <a:ext uri="{FF2B5EF4-FFF2-40B4-BE49-F238E27FC236}">
                <a16:creationId xmlns:a16="http://schemas.microsoft.com/office/drawing/2014/main" id="{D45FC762-35F5-4C3C-B5E1-91447BE4A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286125"/>
            <a:ext cx="2786062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Espace réservé de la date 23">
            <a:extLst>
              <a:ext uri="{FF2B5EF4-FFF2-40B4-BE49-F238E27FC236}">
                <a16:creationId xmlns:a16="http://schemas.microsoft.com/office/drawing/2014/main" id="{0D2E19B3-C30B-4E29-AD92-B834F022EC5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429124" y="1928802"/>
            <a:ext cx="1000132" cy="577831"/>
          </a:xfrm>
          <a:prstGeom prst="ellipse">
            <a:avLst/>
          </a:prstGeom>
          <a:gradFill flip="none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256E24F3-CEF8-4B01-8A21-2013FB2753B2}" type="datetime10">
              <a:rPr lang="fr-FR" sz="1600">
                <a:solidFill>
                  <a:schemeClr val="tx1"/>
                </a:solidFill>
              </a:rPr>
              <a:pPr>
                <a:defRPr/>
              </a:pPr>
              <a:t>18:21</a:t>
            </a:fld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18" name="Bulle ronde 17">
            <a:extLst>
              <a:ext uri="{FF2B5EF4-FFF2-40B4-BE49-F238E27FC236}">
                <a16:creationId xmlns:a16="http://schemas.microsoft.com/office/drawing/2014/main" id="{4A370C34-028C-412F-A12A-26E523ECC1A6}"/>
              </a:ext>
            </a:extLst>
          </p:cNvPr>
          <p:cNvSpPr/>
          <p:nvPr/>
        </p:nvSpPr>
        <p:spPr>
          <a:xfrm>
            <a:off x="4714875" y="0"/>
            <a:ext cx="4429125" cy="2214563"/>
          </a:xfrm>
          <a:prstGeom prst="wedgeEllipseCallout">
            <a:avLst>
              <a:gd name="adj1" fmla="val -59113"/>
              <a:gd name="adj2" fmla="val 98629"/>
            </a:avLst>
          </a:prstGeom>
          <a:solidFill>
            <a:schemeClr val="bg1">
              <a:alpha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8200" name="Picture 8" descr="http://gifs.toutimages.com/images/jeux_jouets/jouets/jouet_076.gif">
            <a:extLst>
              <a:ext uri="{FF2B5EF4-FFF2-40B4-BE49-F238E27FC236}">
                <a16:creationId xmlns:a16="http://schemas.microsoft.com/office/drawing/2014/main" id="{6DC9ECB3-02F9-4825-9B6B-483F4A1142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1000125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http://cliparts.toutimages.com/jeux_jouets/peluches/004.gif">
            <a:extLst>
              <a:ext uri="{FF2B5EF4-FFF2-40B4-BE49-F238E27FC236}">
                <a16:creationId xmlns:a16="http://schemas.microsoft.com/office/drawing/2014/main" id="{BDD8AEF9-223A-41E8-A98A-EA846D385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285750"/>
            <a:ext cx="1357312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http://cliparts.toutimages.com/jeux_jouets/peluches/030.gif">
            <a:extLst>
              <a:ext uri="{FF2B5EF4-FFF2-40B4-BE49-F238E27FC236}">
                <a16:creationId xmlns:a16="http://schemas.microsoft.com/office/drawing/2014/main" id="{AD931BCA-6E41-4F95-82DF-CB67D5F9C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500063"/>
            <a:ext cx="73977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 descr="F:\noël\Nouveau dossier\Image7.gif">
            <a:extLst>
              <a:ext uri="{FF2B5EF4-FFF2-40B4-BE49-F238E27FC236}">
                <a16:creationId xmlns:a16="http://schemas.microsoft.com/office/drawing/2014/main" id="{1A739437-F588-4EF1-A1E5-F5BAE9276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571500"/>
            <a:ext cx="1100137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8kwr6uiz.gif">
            <a:extLst>
              <a:ext uri="{FF2B5EF4-FFF2-40B4-BE49-F238E27FC236}">
                <a16:creationId xmlns:a16="http://schemas.microsoft.com/office/drawing/2014/main" id="{FC0AE436-7081-4B6F-88D4-235AFA3A6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0" y="428625"/>
            <a:ext cx="17145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 descr="http://gifs.toutimages.com/images/ani_domestiques/chats/chat_266.gif">
            <a:extLst>
              <a:ext uri="{FF2B5EF4-FFF2-40B4-BE49-F238E27FC236}">
                <a16:creationId xmlns:a16="http://schemas.microsoft.com/office/drawing/2014/main" id="{497217A6-283B-47F8-A995-0C1DD6D3E5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3286125"/>
            <a:ext cx="12001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 descr="http://gifs.toutimages.com/images/fete/noel_homme_neige/bonhomme_neige_059.gif">
            <a:extLst>
              <a:ext uri="{FF2B5EF4-FFF2-40B4-BE49-F238E27FC236}">
                <a16:creationId xmlns:a16="http://schemas.microsoft.com/office/drawing/2014/main" id="{F75C65CB-CF76-41D0-B24F-6883B04385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143125"/>
            <a:ext cx="229552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1" descr="Image2.png">
            <a:extLst>
              <a:ext uri="{FF2B5EF4-FFF2-40B4-BE49-F238E27FC236}">
                <a16:creationId xmlns:a16="http://schemas.microsoft.com/office/drawing/2014/main" id="{85CA84B3-7C7B-47FC-92F3-D2DFFE3B39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à coins arrondis 7">
            <a:extLst>
              <a:ext uri="{FF2B5EF4-FFF2-40B4-BE49-F238E27FC236}">
                <a16:creationId xmlns:a16="http://schemas.microsoft.com/office/drawing/2014/main" id="{84E7927D-2877-4296-A511-19CA03C86BA1}"/>
              </a:ext>
            </a:extLst>
          </p:cNvPr>
          <p:cNvSpPr/>
          <p:nvPr/>
        </p:nvSpPr>
        <p:spPr>
          <a:xfrm>
            <a:off x="4643438" y="2928938"/>
            <a:ext cx="642937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9" name="Picture 8" descr="http://gifs.toutimages.com/images/feu/feu/feu_034.gif">
            <a:extLst>
              <a:ext uri="{FF2B5EF4-FFF2-40B4-BE49-F238E27FC236}">
                <a16:creationId xmlns:a16="http://schemas.microsoft.com/office/drawing/2014/main" id="{142E52A5-485F-4E60-B363-3E894B7C78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4876" y="2953132"/>
            <a:ext cx="496256" cy="1476000"/>
          </a:xfrm>
          <a:prstGeom prst="rect">
            <a:avLst/>
          </a:prstGeom>
          <a:noFill/>
        </p:spPr>
      </p:pic>
      <p:pic>
        <p:nvPicPr>
          <p:cNvPr id="7176" name="Picture 8" descr="http://gifs.toutimages.com/images/feu/feu/feu_034.gif">
            <a:extLst>
              <a:ext uri="{FF2B5EF4-FFF2-40B4-BE49-F238E27FC236}">
                <a16:creationId xmlns:a16="http://schemas.microsoft.com/office/drawing/2014/main" id="{5D6D9727-43FB-4086-B507-72996CAE3B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024188"/>
            <a:ext cx="5000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27EDF548-2198-46CA-9068-4F9C8E4AF268}"/>
              </a:ext>
            </a:extLst>
          </p:cNvPr>
          <p:cNvSpPr/>
          <p:nvPr/>
        </p:nvSpPr>
        <p:spPr>
          <a:xfrm>
            <a:off x="4643438" y="2880000"/>
            <a:ext cx="642942" cy="1692008"/>
          </a:xfrm>
          <a:prstGeom prst="roundRect">
            <a:avLst/>
          </a:prstGeom>
          <a:noFill/>
          <a:ln w="101600">
            <a:gradFill flip="none" rotWithShape="1"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135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7180" name="Picture 14" descr="http://gifs.toutimages.com/images/fete/noel_sapins/sapin_noel_031.gif">
            <a:hlinkClick r:id="rId9"/>
            <a:extLst>
              <a:ext uri="{FF2B5EF4-FFF2-40B4-BE49-F238E27FC236}">
                <a16:creationId xmlns:a16="http://schemas.microsoft.com/office/drawing/2014/main" id="{893CE568-9E0B-4697-8A84-AA95DE4C4F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688" y="1571625"/>
            <a:ext cx="2667001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0" descr="http://gifs.toutimages.com/images/fete/anniversaire/anniversaire_029.gif">
            <a:extLst>
              <a:ext uri="{FF2B5EF4-FFF2-40B4-BE49-F238E27FC236}">
                <a16:creationId xmlns:a16="http://schemas.microsoft.com/office/drawing/2014/main" id="{F84C5396-41E6-4625-8933-08B2FA63CF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72063"/>
            <a:ext cx="6000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2" descr="http://gifs.toutimages.com/images/fete/anniversaire/anniversaire_028.gif">
            <a:extLst>
              <a:ext uri="{FF2B5EF4-FFF2-40B4-BE49-F238E27FC236}">
                <a16:creationId xmlns:a16="http://schemas.microsoft.com/office/drawing/2014/main" id="{DBBCE22D-F6C0-479E-B4BE-E6D9DF1183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929188"/>
            <a:ext cx="5048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Image 19" descr="8g9iwoeo.gif">
            <a:extLst>
              <a:ext uri="{FF2B5EF4-FFF2-40B4-BE49-F238E27FC236}">
                <a16:creationId xmlns:a16="http://schemas.microsoft.com/office/drawing/2014/main" id="{DB26C254-59F0-4B9C-B906-6B25964206A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2" descr="http://cliparts.toutimages.com/festivite/cadeaux/010.gif">
            <a:extLst>
              <a:ext uri="{FF2B5EF4-FFF2-40B4-BE49-F238E27FC236}">
                <a16:creationId xmlns:a16="http://schemas.microsoft.com/office/drawing/2014/main" id="{3A71228C-1E8D-422A-88A5-AB5346206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929188"/>
            <a:ext cx="11715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Image 18" descr="Image7.png">
            <a:extLst>
              <a:ext uri="{FF2B5EF4-FFF2-40B4-BE49-F238E27FC236}">
                <a16:creationId xmlns:a16="http://schemas.microsoft.com/office/drawing/2014/main" id="{8F90419C-4309-4E37-9918-1161B313C25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3922713"/>
            <a:ext cx="3681412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Image 20" descr="Image8.png">
            <a:extLst>
              <a:ext uri="{FF2B5EF4-FFF2-40B4-BE49-F238E27FC236}">
                <a16:creationId xmlns:a16="http://schemas.microsoft.com/office/drawing/2014/main" id="{950220D5-1664-412A-8B07-337049677EB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5357813"/>
            <a:ext cx="383063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Picture 4" descr="http://gifs.toutimages.com/images/ani_domestiques/chiens/chien_089.gif">
            <a:extLst>
              <a:ext uri="{FF2B5EF4-FFF2-40B4-BE49-F238E27FC236}">
                <a16:creationId xmlns:a16="http://schemas.microsoft.com/office/drawing/2014/main" id="{69F72E30-5FA0-4CB9-99E0-D871FFA4F3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invGray">
          <a:xfrm>
            <a:off x="5857875" y="5137150"/>
            <a:ext cx="1785938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8" name="Picture 2" descr="http://cliparts.toutimages.com/personnages/bambins/049.gif">
            <a:extLst>
              <a:ext uri="{FF2B5EF4-FFF2-40B4-BE49-F238E27FC236}">
                <a16:creationId xmlns:a16="http://schemas.microsoft.com/office/drawing/2014/main" id="{F2F6A2B0-674B-4C80-9B87-A6EBFF470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4214813"/>
            <a:ext cx="2214562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Espace réservé de la date 21">
            <a:extLst>
              <a:ext uri="{FF2B5EF4-FFF2-40B4-BE49-F238E27FC236}">
                <a16:creationId xmlns:a16="http://schemas.microsoft.com/office/drawing/2014/main" id="{03292439-57D2-4285-88CB-753C088E170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572000" y="1714488"/>
            <a:ext cx="828652" cy="434955"/>
          </a:xfrm>
          <a:prstGeom prst="plaque">
            <a:avLst/>
          </a:prstGeom>
          <a:gradFill flip="none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43AB43FB-86FE-4162-84FC-23D34350AD51}" type="datetime10">
              <a:rPr lang="fr-FR" sz="1800">
                <a:solidFill>
                  <a:srgbClr val="7030A0"/>
                </a:solidFill>
              </a:rPr>
              <a:pPr>
                <a:defRPr/>
              </a:pPr>
              <a:t>18:21</a:t>
            </a:fld>
            <a:endParaRPr lang="fr-FR" sz="1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556E-17 2.12471E-6 L 0.52292 0.2371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00" y="1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://gifs.toutimages.com/images/fete/noel_homme_neige/bonhomme_neige_048.gif">
            <a:extLst>
              <a:ext uri="{FF2B5EF4-FFF2-40B4-BE49-F238E27FC236}">
                <a16:creationId xmlns:a16="http://schemas.microsoft.com/office/drawing/2014/main" id="{E4A2F616-7595-4E2A-99F2-23FED5F3AC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571750"/>
            <a:ext cx="19431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4" descr="Image3.png">
            <a:extLst>
              <a:ext uri="{FF2B5EF4-FFF2-40B4-BE49-F238E27FC236}">
                <a16:creationId xmlns:a16="http://schemas.microsoft.com/office/drawing/2014/main" id="{B83BC296-C38B-4EDA-AADF-D621CF52C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8874077E-1E99-4250-8649-B1A9E9FC11E8}"/>
              </a:ext>
            </a:extLst>
          </p:cNvPr>
          <p:cNvSpPr/>
          <p:nvPr/>
        </p:nvSpPr>
        <p:spPr>
          <a:xfrm>
            <a:off x="4572000" y="2928938"/>
            <a:ext cx="642938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10" name="Picture 8" descr="http://gifs.toutimages.com/images/feu/feu/feu_034.gif">
            <a:extLst>
              <a:ext uri="{FF2B5EF4-FFF2-40B4-BE49-F238E27FC236}">
                <a16:creationId xmlns:a16="http://schemas.microsoft.com/office/drawing/2014/main" id="{922F7AAD-BA6F-42ED-A5C8-949F22C4EF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643438" y="2953132"/>
            <a:ext cx="496256" cy="1476000"/>
          </a:xfrm>
          <a:prstGeom prst="rect">
            <a:avLst/>
          </a:prstGeom>
          <a:noFill/>
        </p:spPr>
      </p:pic>
      <p:pic>
        <p:nvPicPr>
          <p:cNvPr id="8198" name="Picture 8" descr="http://gifs.toutimages.com/images/feu/feu/feu_034.gif">
            <a:extLst>
              <a:ext uri="{FF2B5EF4-FFF2-40B4-BE49-F238E27FC236}">
                <a16:creationId xmlns:a16="http://schemas.microsoft.com/office/drawing/2014/main" id="{D19F02B2-68A6-4410-9C2F-AC6C5C4FB4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24188"/>
            <a:ext cx="5000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à coins arrondis 11">
            <a:extLst>
              <a:ext uri="{FF2B5EF4-FFF2-40B4-BE49-F238E27FC236}">
                <a16:creationId xmlns:a16="http://schemas.microsoft.com/office/drawing/2014/main" id="{D659E5BC-0E17-4E2A-8161-31BE521201BD}"/>
              </a:ext>
            </a:extLst>
          </p:cNvPr>
          <p:cNvSpPr/>
          <p:nvPr/>
        </p:nvSpPr>
        <p:spPr>
          <a:xfrm>
            <a:off x="4572000" y="2880000"/>
            <a:ext cx="642942" cy="1643074"/>
          </a:xfrm>
          <a:prstGeom prst="roundRect">
            <a:avLst/>
          </a:prstGeom>
          <a:noFill/>
          <a:ln w="101600"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78" name="Picture 6" descr="http://gifs.toutimages.com/images/fete/noel_pere/pere_noel_027.gif">
            <a:extLst>
              <a:ext uri="{FF2B5EF4-FFF2-40B4-BE49-F238E27FC236}">
                <a16:creationId xmlns:a16="http://schemas.microsoft.com/office/drawing/2014/main" id="{33BFB193-2EF4-4A04-8C54-B90E3D6CFC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7974">
            <a:off x="9029700" y="485775"/>
            <a:ext cx="9286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2" descr="http://gifs.toutimages.com/images/fete/noel_sapins/sapin_noel_013.gif">
            <a:extLst>
              <a:ext uri="{FF2B5EF4-FFF2-40B4-BE49-F238E27FC236}">
                <a16:creationId xmlns:a16="http://schemas.microsoft.com/office/drawing/2014/main" id="{91C6CADA-BC86-4874-A3F9-99BA59C2FA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2744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Image 25" descr="y_ligne_noel_35.gif">
            <a:extLst>
              <a:ext uri="{FF2B5EF4-FFF2-40B4-BE49-F238E27FC236}">
                <a16:creationId xmlns:a16="http://schemas.microsoft.com/office/drawing/2014/main" id="{10B1467C-2E45-4041-AED3-FD2104B849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0"/>
            <a:ext cx="90725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Pensées 21">
            <a:extLst>
              <a:ext uri="{FF2B5EF4-FFF2-40B4-BE49-F238E27FC236}">
                <a16:creationId xmlns:a16="http://schemas.microsoft.com/office/drawing/2014/main" id="{2F0BA081-3DBD-4B25-A98B-2C1F838C0552}"/>
              </a:ext>
            </a:extLst>
          </p:cNvPr>
          <p:cNvSpPr/>
          <p:nvPr/>
        </p:nvSpPr>
        <p:spPr>
          <a:xfrm>
            <a:off x="2214563" y="0"/>
            <a:ext cx="3735387" cy="2214563"/>
          </a:xfrm>
          <a:prstGeom prst="cloudCallout">
            <a:avLst>
              <a:gd name="adj1" fmla="val 86395"/>
              <a:gd name="adj2" fmla="val 91748"/>
            </a:avLst>
          </a:prstGeom>
          <a:solidFill>
            <a:schemeClr val="accent1">
              <a:alpha val="4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80" name="Picture 8" descr="http://cliparts.toutimages.com/personnages/poupees/004.gif">
            <a:extLst>
              <a:ext uri="{FF2B5EF4-FFF2-40B4-BE49-F238E27FC236}">
                <a16:creationId xmlns:a16="http://schemas.microsoft.com/office/drawing/2014/main" id="{B7D9E841-899E-4274-8631-679F90B0D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71500"/>
            <a:ext cx="8318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http://cliparts.toutimages.com/personnages/poupees/018.gif">
            <a:extLst>
              <a:ext uri="{FF2B5EF4-FFF2-40B4-BE49-F238E27FC236}">
                <a16:creationId xmlns:a16="http://schemas.microsoft.com/office/drawing/2014/main" id="{403BA806-F0D4-40FC-95AB-F1BADF543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642938"/>
            <a:ext cx="9398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Image8.gif">
            <a:extLst>
              <a:ext uri="{FF2B5EF4-FFF2-40B4-BE49-F238E27FC236}">
                <a16:creationId xmlns:a16="http://schemas.microsoft.com/office/drawing/2014/main" id="{4227DD35-EB9F-4A57-9E41-0944FA91EB0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0"/>
            <a:ext cx="76835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Image13.gif">
            <a:extLst>
              <a:ext uri="{FF2B5EF4-FFF2-40B4-BE49-F238E27FC236}">
                <a16:creationId xmlns:a16="http://schemas.microsoft.com/office/drawing/2014/main" id="{9CFEEB68-571A-48AA-9656-65ED63BDC06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428625"/>
            <a:ext cx="7112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Image 24" descr="Image15.png">
            <a:extLst>
              <a:ext uri="{FF2B5EF4-FFF2-40B4-BE49-F238E27FC236}">
                <a16:creationId xmlns:a16="http://schemas.microsoft.com/office/drawing/2014/main" id="{77B631A5-04CD-4252-903A-B048BCE99A4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5286375"/>
            <a:ext cx="395287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Image 26" descr="Image13.png">
            <a:extLst>
              <a:ext uri="{FF2B5EF4-FFF2-40B4-BE49-F238E27FC236}">
                <a16:creationId xmlns:a16="http://schemas.microsoft.com/office/drawing/2014/main" id="{1730A913-181F-4D88-AC00-49E7F5907E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8" y="3714750"/>
            <a:ext cx="3681412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2" name="Image 20" descr="k9d2ywdf.gif">
            <a:extLst>
              <a:ext uri="{FF2B5EF4-FFF2-40B4-BE49-F238E27FC236}">
                <a16:creationId xmlns:a16="http://schemas.microsoft.com/office/drawing/2014/main" id="{B11366DE-63FD-409D-A049-512540A847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5" y="3000375"/>
            <a:ext cx="334327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Image 23" descr="Image14.png">
            <a:extLst>
              <a:ext uri="{FF2B5EF4-FFF2-40B4-BE49-F238E27FC236}">
                <a16:creationId xmlns:a16="http://schemas.microsoft.com/office/drawing/2014/main" id="{C49B408B-A1DC-436F-A906-C39BFB8689E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5000625"/>
            <a:ext cx="320040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Picture 2" descr="http://gifs.toutimages.com/images/ani_domestiques/chiens/chien_396.gif">
            <a:extLst>
              <a:ext uri="{FF2B5EF4-FFF2-40B4-BE49-F238E27FC236}">
                <a16:creationId xmlns:a16="http://schemas.microsoft.com/office/drawing/2014/main" id="{1FBC6B9F-8990-4F3C-95C3-42AF74AE95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3929063"/>
            <a:ext cx="1500187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Espace réservé de la date 22">
            <a:extLst>
              <a:ext uri="{FF2B5EF4-FFF2-40B4-BE49-F238E27FC236}">
                <a16:creationId xmlns:a16="http://schemas.microsoft.com/office/drawing/2014/main" id="{9426E489-DD6B-4580-B4F5-6252373186D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500562" y="2285992"/>
            <a:ext cx="785818" cy="365125"/>
          </a:xfrm>
          <a:prstGeom prst="bevel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02D8E031-4062-4DB3-8AE4-63155E8A09B0}" type="datetime10">
              <a:rPr lang="fr-FR" sz="1600">
                <a:solidFill>
                  <a:schemeClr val="tx2">
                    <a:lumMod val="75000"/>
                  </a:schemeClr>
                </a:solidFill>
              </a:rPr>
              <a:pPr>
                <a:defRPr/>
              </a:pPr>
              <a:t>18:21</a:t>
            </a:fld>
            <a:endParaRPr lang="fr-FR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25635E-6 L -0.13785 -0.03672 L -0.28958 -0.13765 L -0.28958 0.00462 L -0.35521 0.09192 L -0.37934 0.16051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http://gifs.toutimages.com/images/fete/noel_pere/pere_noel_016.gif">
            <a:extLst>
              <a:ext uri="{FF2B5EF4-FFF2-40B4-BE49-F238E27FC236}">
                <a16:creationId xmlns:a16="http://schemas.microsoft.com/office/drawing/2014/main" id="{A6F54257-BC7A-4736-8DA4-2B77046EFC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785938"/>
            <a:ext cx="1214437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2" descr="Image4.png">
            <a:extLst>
              <a:ext uri="{FF2B5EF4-FFF2-40B4-BE49-F238E27FC236}">
                <a16:creationId xmlns:a16="http://schemas.microsoft.com/office/drawing/2014/main" id="{2FCD8C2D-4A53-4A8D-9FA4-A910DECE5E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87824C1C-FFEA-4E9C-8481-0040FBCD9236}"/>
              </a:ext>
            </a:extLst>
          </p:cNvPr>
          <p:cNvSpPr/>
          <p:nvPr/>
        </p:nvSpPr>
        <p:spPr>
          <a:xfrm>
            <a:off x="4643438" y="2928938"/>
            <a:ext cx="642937" cy="155733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8" name="Picture 8" descr="http://gifs.toutimages.com/images/feu/feu/feu_034.gif">
            <a:extLst>
              <a:ext uri="{FF2B5EF4-FFF2-40B4-BE49-F238E27FC236}">
                <a16:creationId xmlns:a16="http://schemas.microsoft.com/office/drawing/2014/main" id="{68F91319-CD1C-486A-AD6C-6B60CBB679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714876" y="2953132"/>
            <a:ext cx="496256" cy="1476000"/>
          </a:xfrm>
          <a:prstGeom prst="rect">
            <a:avLst/>
          </a:prstGeom>
          <a:noFill/>
        </p:spPr>
      </p:pic>
      <p:pic>
        <p:nvPicPr>
          <p:cNvPr id="9222" name="Picture 8" descr="http://gifs.toutimages.com/images/feu/feu/feu_034.gif">
            <a:extLst>
              <a:ext uri="{FF2B5EF4-FFF2-40B4-BE49-F238E27FC236}">
                <a16:creationId xmlns:a16="http://schemas.microsoft.com/office/drawing/2014/main" id="{B4E134A2-C766-4211-A95B-4CF07AAB24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024188"/>
            <a:ext cx="5000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à coins arrondis 9">
            <a:extLst>
              <a:ext uri="{FF2B5EF4-FFF2-40B4-BE49-F238E27FC236}">
                <a16:creationId xmlns:a16="http://schemas.microsoft.com/office/drawing/2014/main" id="{1F0DF8C0-07A8-4BEC-A8E1-B60D6AEA2732}"/>
              </a:ext>
            </a:extLst>
          </p:cNvPr>
          <p:cNvSpPr/>
          <p:nvPr/>
        </p:nvSpPr>
        <p:spPr>
          <a:xfrm>
            <a:off x="4608000" y="2880000"/>
            <a:ext cx="642942" cy="1643074"/>
          </a:xfrm>
          <a:prstGeom prst="roundRect">
            <a:avLst/>
          </a:prstGeom>
          <a:noFill/>
          <a:ln w="101600">
            <a:gradFill flip="none" rotWithShape="1"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81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9226" name="Picture 17" descr="http://gifs.toutimages.com/images/fete/noel_sapins/sapin_noel_009.gif">
            <a:extLst>
              <a:ext uri="{FF2B5EF4-FFF2-40B4-BE49-F238E27FC236}">
                <a16:creationId xmlns:a16="http://schemas.microsoft.com/office/drawing/2014/main" id="{2C9B6BCC-7857-47E2-90D7-1DCA0CF3AC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2286000"/>
            <a:ext cx="2314575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2" descr="gif animé guirlandes 0051.gif">
            <a:hlinkClick r:id=""/>
            <a:extLst>
              <a:ext uri="{FF2B5EF4-FFF2-40B4-BE49-F238E27FC236}">
                <a16:creationId xmlns:a16="http://schemas.microsoft.com/office/drawing/2014/main" id="{9578A8D4-C900-44C1-B850-E879827BD9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525"/>
            <a:ext cx="9144000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Pensées 20">
            <a:extLst>
              <a:ext uri="{FF2B5EF4-FFF2-40B4-BE49-F238E27FC236}">
                <a16:creationId xmlns:a16="http://schemas.microsoft.com/office/drawing/2014/main" id="{42E4FC4B-332A-4392-BDF3-63B336EC6A35}"/>
              </a:ext>
            </a:extLst>
          </p:cNvPr>
          <p:cNvSpPr/>
          <p:nvPr/>
        </p:nvSpPr>
        <p:spPr>
          <a:xfrm>
            <a:off x="4500563" y="0"/>
            <a:ext cx="4429125" cy="2428875"/>
          </a:xfrm>
          <a:prstGeom prst="cloudCallout">
            <a:avLst>
              <a:gd name="adj1" fmla="val -91156"/>
              <a:gd name="adj2" fmla="val 102581"/>
            </a:avLst>
          </a:prstGeom>
          <a:solidFill>
            <a:schemeClr val="accent1">
              <a:alpha val="4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2" name="Picture 2" descr="http://cliparts.toutimages.com/personnages/poupees/014.gif">
            <a:extLst>
              <a:ext uri="{FF2B5EF4-FFF2-40B4-BE49-F238E27FC236}">
                <a16:creationId xmlns:a16="http://schemas.microsoft.com/office/drawing/2014/main" id="{5D3BB0E8-F121-4E13-81A1-4CB2ABBC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2" r="19017"/>
          <a:stretch>
            <a:fillRect/>
          </a:stretch>
        </p:blipFill>
        <p:spPr bwMode="auto">
          <a:xfrm>
            <a:off x="7786688" y="357188"/>
            <a:ext cx="1062037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http://gifs.toutimages.com/images/jeux_jouets/jeux/jeu_045.gif">
            <a:extLst>
              <a:ext uri="{FF2B5EF4-FFF2-40B4-BE49-F238E27FC236}">
                <a16:creationId xmlns:a16="http://schemas.microsoft.com/office/drawing/2014/main" id="{F5A7F2EE-E4C2-44D7-9443-75DA90D59D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857250"/>
            <a:ext cx="1190625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F:\noël\Nouveau dossier\Image14.gif">
            <a:extLst>
              <a:ext uri="{FF2B5EF4-FFF2-40B4-BE49-F238E27FC236}">
                <a16:creationId xmlns:a16="http://schemas.microsoft.com/office/drawing/2014/main" id="{1A8601B5-0BA3-440C-A9A5-71ABD67B9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1143000"/>
            <a:ext cx="1136650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F:\noël\Nouveau dossier\Image11.gif">
            <a:extLst>
              <a:ext uri="{FF2B5EF4-FFF2-40B4-BE49-F238E27FC236}">
                <a16:creationId xmlns:a16="http://schemas.microsoft.com/office/drawing/2014/main" id="{5E94F142-8FD1-4157-A508-6109937AA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357188"/>
            <a:ext cx="1081087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Picture 6" descr="http://cliparts.toutimages.com/festivite/cadeaux/011.gif">
            <a:extLst>
              <a:ext uri="{FF2B5EF4-FFF2-40B4-BE49-F238E27FC236}">
                <a16:creationId xmlns:a16="http://schemas.microsoft.com/office/drawing/2014/main" id="{9760DD4B-2364-4CC9-A6A5-52958FD59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5429250"/>
            <a:ext cx="6286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Picture 8" descr="http://cliparts.toutimages.com/festivite/cadeaux/009.gif">
            <a:extLst>
              <a:ext uri="{FF2B5EF4-FFF2-40B4-BE49-F238E27FC236}">
                <a16:creationId xmlns:a16="http://schemas.microsoft.com/office/drawing/2014/main" id="{CA3EDD80-B913-42A0-8191-B9DF27B3B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5143500"/>
            <a:ext cx="1133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Copie de Image8.png">
            <a:extLst>
              <a:ext uri="{FF2B5EF4-FFF2-40B4-BE49-F238E27FC236}">
                <a16:creationId xmlns:a16="http://schemas.microsoft.com/office/drawing/2014/main" id="{B1935ADC-5130-45C4-B7BC-A3F9E799C1E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1143000"/>
            <a:ext cx="128428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Documents and Settings\Administrateur\Mes documents\Mes images\Image11.png">
            <a:extLst>
              <a:ext uri="{FF2B5EF4-FFF2-40B4-BE49-F238E27FC236}">
                <a16:creationId xmlns:a16="http://schemas.microsoft.com/office/drawing/2014/main" id="{7512FA2C-DD42-4603-A151-489AC237B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14313"/>
            <a:ext cx="1414462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Image 25" descr="Image17.png">
            <a:extLst>
              <a:ext uri="{FF2B5EF4-FFF2-40B4-BE49-F238E27FC236}">
                <a16:creationId xmlns:a16="http://schemas.microsoft.com/office/drawing/2014/main" id="{AAEBFD59-0333-4A2F-831C-569D4633367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295900"/>
            <a:ext cx="3071812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Image 26" descr="Image18.png">
            <a:extLst>
              <a:ext uri="{FF2B5EF4-FFF2-40B4-BE49-F238E27FC236}">
                <a16:creationId xmlns:a16="http://schemas.microsoft.com/office/drawing/2014/main" id="{51DF3DD6-D8CB-4397-AE45-5B63743C4C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3313"/>
            <a:ext cx="3395663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Image 16" descr="wzs0inox.png">
            <a:extLst>
              <a:ext uri="{FF2B5EF4-FFF2-40B4-BE49-F238E27FC236}">
                <a16:creationId xmlns:a16="http://schemas.microsoft.com/office/drawing/2014/main" id="{590979BC-4ADF-4618-BD5E-515D3277943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357563"/>
            <a:ext cx="2214562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Picture 10" descr="http://cliparts.toutimages.com/festivite/cadeaux/027.gif">
            <a:extLst>
              <a:ext uri="{FF2B5EF4-FFF2-40B4-BE49-F238E27FC236}">
                <a16:creationId xmlns:a16="http://schemas.microsoft.com/office/drawing/2014/main" id="{7EB4CDF2-C32F-4F3E-BCFB-EFC0CA3F1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786313"/>
            <a:ext cx="1233488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Image 24" descr="Image16.png">
            <a:extLst>
              <a:ext uri="{FF2B5EF4-FFF2-40B4-BE49-F238E27FC236}">
                <a16:creationId xmlns:a16="http://schemas.microsoft.com/office/drawing/2014/main" id="{30F28473-C72C-4032-9D0C-AB258893C91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4225925"/>
            <a:ext cx="1951038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://gifs.toutimages.com/images/ani_domestiques/chiens/chien_454.gif">
            <a:extLst>
              <a:ext uri="{FF2B5EF4-FFF2-40B4-BE49-F238E27FC236}">
                <a16:creationId xmlns:a16="http://schemas.microsoft.com/office/drawing/2014/main" id="{E5E25E7F-C954-4C8D-9754-13910BDC85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rcRect/>
          <a:stretch>
            <a:fillRect/>
          </a:stretch>
        </p:blipFill>
        <p:spPr bwMode="auto">
          <a:xfrm>
            <a:off x="5143504" y="4143380"/>
            <a:ext cx="1643074" cy="1533538"/>
          </a:xfrm>
          <a:prstGeom prst="rect">
            <a:avLst/>
          </a:prstGeom>
          <a:noFill/>
        </p:spPr>
      </p:pic>
      <p:sp>
        <p:nvSpPr>
          <p:cNvPr id="28" name="Espace réservé de la date 27">
            <a:extLst>
              <a:ext uri="{FF2B5EF4-FFF2-40B4-BE49-F238E27FC236}">
                <a16:creationId xmlns:a16="http://schemas.microsoft.com/office/drawing/2014/main" id="{065DA90C-5C00-481D-82F1-88411F65BB9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4500562" y="2214554"/>
            <a:ext cx="857256" cy="500066"/>
          </a:xfrm>
          <a:prstGeom prst="don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fld id="{AC0F575D-265C-40F3-8B7A-4FC068743666}" type="datetime10">
              <a:rPr lang="fr-FR" sz="1400">
                <a:solidFill>
                  <a:schemeClr val="accent6">
                    <a:lumMod val="50000"/>
                  </a:schemeClr>
                </a:solidFill>
              </a:rPr>
              <a:pPr>
                <a:defRPr/>
              </a:pPr>
              <a:t>18:21</a:t>
            </a:fld>
            <a:endParaRPr lang="fr-FR" sz="1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cliparts.toutimages.com/festivite/noel/126.gif">
            <a:extLst>
              <a:ext uri="{FF2B5EF4-FFF2-40B4-BE49-F238E27FC236}">
                <a16:creationId xmlns:a16="http://schemas.microsoft.com/office/drawing/2014/main" id="{07DB1937-F9C1-4C32-8E77-0692638B2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0"/>
            <a:ext cx="6483350" cy="404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Bourgogne ">
            <a:extLst>
              <a:ext uri="{FF2B5EF4-FFF2-40B4-BE49-F238E27FC236}">
                <a16:creationId xmlns:a16="http://schemas.microsoft.com/office/drawing/2014/main" id="{0F173F92-54F8-4825-AE70-5D4F8CF796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58125" y="5762625"/>
            <a:ext cx="128587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Bretagne 1 ">
            <a:extLst>
              <a:ext uri="{FF2B5EF4-FFF2-40B4-BE49-F238E27FC236}">
                <a16:creationId xmlns:a16="http://schemas.microsoft.com/office/drawing/2014/main" id="{11A20EDE-F090-4100-BDC9-9E825B839C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0"/>
            <a:ext cx="1304925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Nivernais ">
            <a:extLst>
              <a:ext uri="{FF2B5EF4-FFF2-40B4-BE49-F238E27FC236}">
                <a16:creationId xmlns:a16="http://schemas.microsoft.com/office/drawing/2014/main" id="{F1B01B0D-332A-47B9-821A-9CD4AD1ECE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27950" y="4714875"/>
            <a:ext cx="14160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6" descr="Orleanais ">
            <a:extLst>
              <a:ext uri="{FF2B5EF4-FFF2-40B4-BE49-F238E27FC236}">
                <a16:creationId xmlns:a16="http://schemas.microsoft.com/office/drawing/2014/main" id="{7B753680-A554-400E-83BC-E21403380B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86438"/>
            <a:ext cx="1368425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45DCFC2-6C41-4D0A-B2EC-8028EB614019}"/>
              </a:ext>
            </a:extLst>
          </p:cNvPr>
          <p:cNvSpPr/>
          <p:nvPr/>
        </p:nvSpPr>
        <p:spPr>
          <a:xfrm>
            <a:off x="6000760" y="5934670"/>
            <a:ext cx="182614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>
                  <a:prstDash val="solid"/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Freestyle Script" pitchFamily="66" charset="0"/>
              </a:rPr>
              <a:t>Mireille </a:t>
            </a:r>
          </a:p>
        </p:txBody>
      </p:sp>
      <p:pic>
        <p:nvPicPr>
          <p:cNvPr id="22" name="Picture 17" descr="gif animé j.gif">
            <a:hlinkClick r:id=""/>
            <a:extLst>
              <a:ext uri="{FF2B5EF4-FFF2-40B4-BE49-F238E27FC236}">
                <a16:creationId xmlns:a16="http://schemas.microsoft.com/office/drawing/2014/main" id="{DCADC543-CAC7-4330-8D77-93F0E149D6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936625"/>
            <a:ext cx="8159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1" descr="gif animé o.gif">
            <a:extLst>
              <a:ext uri="{FF2B5EF4-FFF2-40B4-BE49-F238E27FC236}">
                <a16:creationId xmlns:a16="http://schemas.microsoft.com/office/drawing/2014/main" id="{EB3E37AB-29A6-4B68-8701-BD57C0F7F5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000125"/>
            <a:ext cx="747712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http://www.01gif-anime.com/img/alphabet/alphabet-26/y.gif">
            <a:extLst>
              <a:ext uri="{FF2B5EF4-FFF2-40B4-BE49-F238E27FC236}">
                <a16:creationId xmlns:a16="http://schemas.microsoft.com/office/drawing/2014/main" id="{48E8CB0D-E1FB-4E35-BE50-4EFEDF0C38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000125"/>
            <a:ext cx="679450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9" descr="http://www.01gif-anime.com/img/alphabet/alphabet-26/e.gif">
            <a:extLst>
              <a:ext uri="{FF2B5EF4-FFF2-40B4-BE49-F238E27FC236}">
                <a16:creationId xmlns:a16="http://schemas.microsoft.com/office/drawing/2014/main" id="{2942F839-E5FA-4767-8492-04ACDC1907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000125"/>
            <a:ext cx="6731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gif animé u.gif">
            <a:extLst>
              <a:ext uri="{FF2B5EF4-FFF2-40B4-BE49-F238E27FC236}">
                <a16:creationId xmlns:a16="http://schemas.microsoft.com/office/drawing/2014/main" id="{3D91C721-F009-4E35-BEE3-BE234B981C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1000125"/>
            <a:ext cx="747712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" descr="gif animé x.gif">
            <a:hlinkClick r:id=""/>
            <a:extLst>
              <a:ext uri="{FF2B5EF4-FFF2-40B4-BE49-F238E27FC236}">
                <a16:creationId xmlns:a16="http://schemas.microsoft.com/office/drawing/2014/main" id="{03CAEE4C-5843-456F-9309-672505B3F7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071563"/>
            <a:ext cx="5556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2" descr="gif animé n.gif">
            <a:extLst>
              <a:ext uri="{FF2B5EF4-FFF2-40B4-BE49-F238E27FC236}">
                <a16:creationId xmlns:a16="http://schemas.microsoft.com/office/drawing/2014/main" id="{7BB61F5F-9DA5-462A-99F3-19A5BFD4F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1071563"/>
            <a:ext cx="611188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1" descr="gif animé o.gif">
            <a:extLst>
              <a:ext uri="{FF2B5EF4-FFF2-40B4-BE49-F238E27FC236}">
                <a16:creationId xmlns:a16="http://schemas.microsoft.com/office/drawing/2014/main" id="{1551DDEC-84DD-490F-92D9-B94A90799F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50" y="1071563"/>
            <a:ext cx="484188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C2855374-DB81-4409-855D-E1FDD45B2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8" y="0"/>
            <a:ext cx="285750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13800">
                <a:solidFill>
                  <a:srgbClr val="FF00FF"/>
                </a:solidFill>
                <a:latin typeface="Chiller" panose="04020404031007020602" pitchFamily="82" charset="0"/>
              </a:rPr>
              <a:t>¨</a:t>
            </a:r>
            <a:endParaRPr lang="fr-FR" altLang="fr-FR" sz="8800">
              <a:solidFill>
                <a:srgbClr val="FF00FF"/>
              </a:solidFill>
              <a:latin typeface="Chiller" panose="04020404031007020602" pitchFamily="82" charset="0"/>
            </a:endParaRPr>
          </a:p>
        </p:txBody>
      </p:sp>
      <p:pic>
        <p:nvPicPr>
          <p:cNvPr id="31" name="Picture 19" descr="http://www.01gif-anime.com/img/alphabet/alphabet-26/e.gif">
            <a:extLst>
              <a:ext uri="{FF2B5EF4-FFF2-40B4-BE49-F238E27FC236}">
                <a16:creationId xmlns:a16="http://schemas.microsoft.com/office/drawing/2014/main" id="{3975EC35-74CB-460A-BF9F-650FBCA579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1071563"/>
            <a:ext cx="617537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5" descr="gif animé l.gif">
            <a:hlinkClick r:id=""/>
            <a:extLst>
              <a:ext uri="{FF2B5EF4-FFF2-40B4-BE49-F238E27FC236}">
                <a16:creationId xmlns:a16="http://schemas.microsoft.com/office/drawing/2014/main" id="{4D13202C-2BEB-4295-9A50-658F668633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1071563"/>
            <a:ext cx="720725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9" name="Espace réservé de la date 17">
            <a:extLst>
              <a:ext uri="{FF2B5EF4-FFF2-40B4-BE49-F238E27FC236}">
                <a16:creationId xmlns:a16="http://schemas.microsoft.com/office/drawing/2014/main" id="{F5D15F7C-433C-4F79-9532-AABB1587BD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0" y="0"/>
            <a:ext cx="8972550" cy="857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4000" b="1">
                <a:solidFill>
                  <a:srgbClr val="FF00FF"/>
                </a:solidFill>
              </a:rPr>
              <a:t>Aujourd'hui </a:t>
            </a:r>
            <a:fld id="{64FCAEFB-CEFF-4A19-B587-EB1944C61A0C}" type="datetime2">
              <a:rPr lang="fr-FR" altLang="fr-FR" sz="4000" b="1">
                <a:solidFill>
                  <a:srgbClr val="FF00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mercredi 16 décembre 2020</a:t>
            </a:fld>
            <a:endParaRPr lang="fr-FR" altLang="fr-FR" sz="40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8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petit papa noël( Mireille)</Template>
  <TotalTime>1</TotalTime>
  <Words>15</Words>
  <Application>Microsoft Office PowerPoint</Application>
  <PresentationFormat>Affichage à l'écran (4:3)</PresentationFormat>
  <Paragraphs>13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Calibri</vt:lpstr>
      <vt:lpstr>Arial</vt:lpstr>
      <vt:lpstr>BalanineAntique</vt:lpstr>
      <vt:lpstr>Chiller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2020-12-16T17:21:51Z</dcterms:created>
  <dcterms:modified xsi:type="dcterms:W3CDTF">2020-12-16T17:23:34Z</dcterms:modified>
</cp:coreProperties>
</file>