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6" r:id="rId3"/>
    <p:sldId id="259" r:id="rId4"/>
    <p:sldId id="258" r:id="rId5"/>
    <p:sldId id="261" r:id="rId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6" autoAdjust="0"/>
    <p:restoredTop sz="92009" autoAdjust="0"/>
  </p:normalViewPr>
  <p:slideViewPr>
    <p:cSldViewPr>
      <p:cViewPr varScale="1">
        <p:scale>
          <a:sx n="48" d="100"/>
          <a:sy n="48" d="100"/>
        </p:scale>
        <p:origin x="88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7C6972BE-21E5-4986-AA87-90A4222DC31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E47BF85-38DD-4994-90E4-193632138E6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E045120-473D-4482-BD88-72FC37FEC417}" type="datetimeFigureOut">
              <a:rPr lang="fr-FR"/>
              <a:pPr>
                <a:defRPr/>
              </a:pPr>
              <a:t>16/12/2020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08ACA85C-ED92-418C-BCFA-FECA25B2B63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92BEB932-2E9C-4412-8F8C-429B671078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005DC8C-D6AE-450C-A300-3C16EB0D774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DBF226A-C9AF-459E-AF58-F326259ABF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E4E800B1-B67C-4DF7-AE76-9A88C171CE82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F78B73-CFA0-4D25-86C0-B3ED76B0B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C2E46-7028-4EC3-98F8-8E1F7793FCD0}" type="datetime10">
              <a:rPr lang="fr-FR"/>
              <a:pPr>
                <a:defRPr/>
              </a:pPr>
              <a:t>18:24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C1E95D2-E14A-4F7E-9256-B73B73147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59DA20-DE14-453B-B8C1-502361089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5EE437-FA34-4BA1-88AB-7A95C426A31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1662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6147C7-07AF-4485-A512-AFD8BC89A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F2117-EC38-49D3-836A-F7C691EEE424}" type="datetime10">
              <a:rPr lang="fr-FR"/>
              <a:pPr>
                <a:defRPr/>
              </a:pPr>
              <a:t>18:24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420EB8-02A4-49DD-AE61-A1598139E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BF8729-2A40-4035-867A-F267B4D7D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5D0B7B-125F-4F88-BD8D-8D9179A25D2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4758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103E8A-32CD-4B63-8230-A8A5C1CF1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41542-73E4-4628-9EDB-36BEEAB7E51A}" type="datetime10">
              <a:rPr lang="fr-FR"/>
              <a:pPr>
                <a:defRPr/>
              </a:pPr>
              <a:t>18:24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F160B5-C081-482D-8B83-71D417190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1D5292-8D22-430E-9823-E3F6CA3C3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AE9140-6E9B-4995-87EF-C016B153263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8060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C2F5A480-A684-44E6-9C97-87A94D11D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53820-F578-4BE5-A365-C65E08E53504}" type="datetime10">
              <a:rPr lang="fr-FR"/>
              <a:pPr>
                <a:defRPr/>
              </a:pPr>
              <a:t>18:24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E11161E3-4B9E-49B1-B835-6A0FCF19F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5E3B000-03AE-4B9B-9D4C-217B4ACAA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B9202A-BFFB-47F8-AB62-51F7B0B7352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55573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CFD6B6B3-50CA-4232-82CE-811049152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AA6DC-2651-4E82-A5E6-1F1F0DF16064}" type="datetime10">
              <a:rPr lang="fr-FR"/>
              <a:pPr>
                <a:defRPr/>
              </a:pPr>
              <a:t>18:24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61DB0876-A92A-419B-B7A3-D3B4E156A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3AE49A4C-1809-46EE-B6B5-D32064E0A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8BD0A1-B7E3-4CEE-9245-DD518777966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7201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D1D8A266-2605-423B-A61E-3D36577D6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73FB3-A8E8-411B-A7EF-BA7C04D3C884}" type="datetime10">
              <a:rPr lang="fr-FR"/>
              <a:pPr>
                <a:defRPr/>
              </a:pPr>
              <a:t>18:24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A832FE0B-2996-4622-B567-ADAB6118E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1C875526-6D4E-41C0-BFBF-9F254BBFC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9369EC-E78E-4812-91AA-51F916D409A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7775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C48E0773-67BB-4C1D-9F16-7B8C90D89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9C760-E4F4-486E-8A32-6E2544A77A48}" type="datetime10">
              <a:rPr lang="fr-FR"/>
              <a:pPr>
                <a:defRPr/>
              </a:pPr>
              <a:t>18:24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0BC06B44-7CB1-46F3-A8D7-CB64FC033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5CEA5C29-9905-4434-8B1C-8EC57077F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9EFF52-5D6C-49CD-84F6-7D7E4F1F78A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89440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750DD3B2-B92D-4F40-ABD4-B67667528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BC7B7-A17D-4292-AC14-3E2A33689032}" type="datetime10">
              <a:rPr lang="fr-FR"/>
              <a:pPr>
                <a:defRPr/>
              </a:pPr>
              <a:t>18:24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84F67E7E-D8DD-44C3-9704-524E19B79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01AA3579-EC01-482E-86FC-EB5C77BF1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E8F546-F321-49AA-A7D1-F9B7A9A814F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73480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55AFDA0-BC54-4097-90EA-E94E04B88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74A64-A37A-4D4E-819B-6B5F787986FC}" type="datetime10">
              <a:rPr lang="fr-FR"/>
              <a:pPr>
                <a:defRPr/>
              </a:pPr>
              <a:t>18:24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78175602-630B-4E0B-8927-F8634F5CF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0BED1772-3D70-4BC4-B2EE-8A7F0E7D1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552A4B-DC9E-4536-BD74-88862523509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67187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AB063A-98D2-49CA-9489-AA3ADAF35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41510-4274-4D5D-BB44-CF3602F45862}" type="datetime10">
              <a:rPr lang="fr-FR"/>
              <a:pPr>
                <a:defRPr/>
              </a:pPr>
              <a:t>18:24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A6CA9E-203F-4F4A-AD8D-D9CCA88E7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1A14AA-B020-44E4-9B01-967681AE0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5C3A5-B749-4C51-8E62-00D349C1D16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15352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414519-C1F4-4FAE-A047-FA4ABF089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19600-616A-465C-9BBD-FC897210D8FC}" type="datetime10">
              <a:rPr lang="fr-FR"/>
              <a:pPr>
                <a:defRPr/>
              </a:pPr>
              <a:t>18:24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E70B82-4605-4196-94B5-C08716B80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126E3D1-27EC-4EBC-AE28-BFA16A4FB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1E2E64-7A39-4DD7-9C80-3F374384E5C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976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5322E1A8-160C-4F2E-85ED-E89F1CC1F25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2895F832-8B79-4BDB-93E1-AD72E672588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36B9BA-69AD-46AC-8993-B60DAD8A2E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EEAC1AD-16BE-4FE1-B625-42F4EB05BEA8}" type="datetime10">
              <a:rPr lang="fr-FR"/>
              <a:pPr>
                <a:defRPr/>
              </a:pPr>
              <a:t>18:24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46D37F6-D5E3-4AA2-A50D-C7FBA00616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BDA7E1-4F02-4BEE-BCDB-28C0340940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407902F9-DA9F-45D7-ACD1-2B694165CBBD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image" Target="../media/image19.pn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gif"/><Relationship Id="rId15" Type="http://schemas.openxmlformats.org/officeDocument/2006/relationships/image" Target="../media/image13.png"/><Relationship Id="rId23" Type="http://schemas.openxmlformats.org/officeDocument/2006/relationships/image" Target="../media/image21.jpe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28.png"/><Relationship Id="rId18" Type="http://schemas.openxmlformats.org/officeDocument/2006/relationships/image" Target="../media/image30.jpeg"/><Relationship Id="rId26" Type="http://schemas.openxmlformats.org/officeDocument/2006/relationships/image" Target="../media/image38.png"/><Relationship Id="rId3" Type="http://schemas.openxmlformats.org/officeDocument/2006/relationships/image" Target="../media/image23.gif"/><Relationship Id="rId21" Type="http://schemas.openxmlformats.org/officeDocument/2006/relationships/image" Target="../media/image33.png"/><Relationship Id="rId7" Type="http://schemas.openxmlformats.org/officeDocument/2006/relationships/image" Target="../media/image25.gif"/><Relationship Id="rId12" Type="http://schemas.openxmlformats.org/officeDocument/2006/relationships/image" Target="../media/image27.png"/><Relationship Id="rId17" Type="http://schemas.openxmlformats.org/officeDocument/2006/relationships/image" Target="../media/image29.jpeg"/><Relationship Id="rId25" Type="http://schemas.openxmlformats.org/officeDocument/2006/relationships/image" Target="../media/image37.gif"/><Relationship Id="rId2" Type="http://schemas.openxmlformats.org/officeDocument/2006/relationships/image" Target="../media/image22.jpeg"/><Relationship Id="rId16" Type="http://schemas.openxmlformats.org/officeDocument/2006/relationships/image" Target="../media/image16.png"/><Relationship Id="rId20" Type="http://schemas.openxmlformats.org/officeDocument/2006/relationships/image" Target="../media/image32.gif"/><Relationship Id="rId29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8.png"/><Relationship Id="rId24" Type="http://schemas.openxmlformats.org/officeDocument/2006/relationships/image" Target="../media/image36.png"/><Relationship Id="rId5" Type="http://schemas.openxmlformats.org/officeDocument/2006/relationships/image" Target="../media/image24.png"/><Relationship Id="rId15" Type="http://schemas.openxmlformats.org/officeDocument/2006/relationships/image" Target="../media/image15.png"/><Relationship Id="rId23" Type="http://schemas.openxmlformats.org/officeDocument/2006/relationships/image" Target="../media/image35.gif"/><Relationship Id="rId28" Type="http://schemas.openxmlformats.org/officeDocument/2006/relationships/image" Target="../media/image40.gif"/><Relationship Id="rId10" Type="http://schemas.openxmlformats.org/officeDocument/2006/relationships/image" Target="../media/image26.gif"/><Relationship Id="rId19" Type="http://schemas.openxmlformats.org/officeDocument/2006/relationships/image" Target="../media/image31.jpeg"/><Relationship Id="rId31" Type="http://schemas.openxmlformats.org/officeDocument/2006/relationships/image" Target="../media/image43.gif"/><Relationship Id="rId4" Type="http://schemas.openxmlformats.org/officeDocument/2006/relationships/image" Target="../media/image3.gif"/><Relationship Id="rId9" Type="http://schemas.openxmlformats.org/officeDocument/2006/relationships/image" Target="../media/image10.gif"/><Relationship Id="rId14" Type="http://schemas.openxmlformats.org/officeDocument/2006/relationships/image" Target="../media/image14.png"/><Relationship Id="rId22" Type="http://schemas.openxmlformats.org/officeDocument/2006/relationships/image" Target="../media/image34.png"/><Relationship Id="rId27" Type="http://schemas.openxmlformats.org/officeDocument/2006/relationships/image" Target="../media/image39.gif"/><Relationship Id="rId30" Type="http://schemas.openxmlformats.org/officeDocument/2006/relationships/image" Target="../media/image4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3.gif"/><Relationship Id="rId18" Type="http://schemas.openxmlformats.org/officeDocument/2006/relationships/image" Target="../media/image55.png"/><Relationship Id="rId26" Type="http://schemas.openxmlformats.org/officeDocument/2006/relationships/image" Target="../media/image15.png"/><Relationship Id="rId3" Type="http://schemas.openxmlformats.org/officeDocument/2006/relationships/image" Target="../media/image45.gif"/><Relationship Id="rId21" Type="http://schemas.openxmlformats.org/officeDocument/2006/relationships/image" Target="../media/image58.gif"/><Relationship Id="rId7" Type="http://schemas.openxmlformats.org/officeDocument/2006/relationships/image" Target="../media/image48.gif"/><Relationship Id="rId12" Type="http://schemas.openxmlformats.org/officeDocument/2006/relationships/image" Target="../media/image50.png"/><Relationship Id="rId17" Type="http://schemas.openxmlformats.org/officeDocument/2006/relationships/image" Target="../media/image54.png"/><Relationship Id="rId25" Type="http://schemas.openxmlformats.org/officeDocument/2006/relationships/image" Target="../media/image14.png"/><Relationship Id="rId2" Type="http://schemas.openxmlformats.org/officeDocument/2006/relationships/image" Target="../media/image44.jpeg"/><Relationship Id="rId16" Type="http://schemas.openxmlformats.org/officeDocument/2006/relationships/image" Target="../media/image53.png"/><Relationship Id="rId20" Type="http://schemas.openxmlformats.org/officeDocument/2006/relationships/image" Target="../media/image57.png"/><Relationship Id="rId29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8.png"/><Relationship Id="rId24" Type="http://schemas.openxmlformats.org/officeDocument/2006/relationships/image" Target="../media/image61.png"/><Relationship Id="rId32" Type="http://schemas.openxmlformats.org/officeDocument/2006/relationships/image" Target="../media/image66.gif"/><Relationship Id="rId5" Type="http://schemas.openxmlformats.org/officeDocument/2006/relationships/image" Target="../media/image47.png"/><Relationship Id="rId15" Type="http://schemas.openxmlformats.org/officeDocument/2006/relationships/image" Target="../media/image52.png"/><Relationship Id="rId23" Type="http://schemas.openxmlformats.org/officeDocument/2006/relationships/image" Target="../media/image60.png"/><Relationship Id="rId28" Type="http://schemas.openxmlformats.org/officeDocument/2006/relationships/image" Target="../media/image62.png"/><Relationship Id="rId10" Type="http://schemas.openxmlformats.org/officeDocument/2006/relationships/image" Target="../media/image49.gif"/><Relationship Id="rId19" Type="http://schemas.openxmlformats.org/officeDocument/2006/relationships/image" Target="../media/image56.png"/><Relationship Id="rId31" Type="http://schemas.openxmlformats.org/officeDocument/2006/relationships/image" Target="../media/image65.png"/><Relationship Id="rId4" Type="http://schemas.openxmlformats.org/officeDocument/2006/relationships/image" Target="../media/image46.png"/><Relationship Id="rId9" Type="http://schemas.openxmlformats.org/officeDocument/2006/relationships/image" Target="../media/image10.gif"/><Relationship Id="rId14" Type="http://schemas.openxmlformats.org/officeDocument/2006/relationships/image" Target="../media/image51.png"/><Relationship Id="rId22" Type="http://schemas.openxmlformats.org/officeDocument/2006/relationships/image" Target="../media/image59.png"/><Relationship Id="rId27" Type="http://schemas.openxmlformats.org/officeDocument/2006/relationships/image" Target="../media/image16.png"/><Relationship Id="rId30" Type="http://schemas.openxmlformats.org/officeDocument/2006/relationships/image" Target="../media/image6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5.png"/><Relationship Id="rId18" Type="http://schemas.openxmlformats.org/officeDocument/2006/relationships/image" Target="../media/image75.png"/><Relationship Id="rId26" Type="http://schemas.openxmlformats.org/officeDocument/2006/relationships/image" Target="../media/image83.png"/><Relationship Id="rId3" Type="http://schemas.openxmlformats.org/officeDocument/2006/relationships/image" Target="../media/image68.gif"/><Relationship Id="rId21" Type="http://schemas.openxmlformats.org/officeDocument/2006/relationships/image" Target="../media/image78.jpeg"/><Relationship Id="rId7" Type="http://schemas.openxmlformats.org/officeDocument/2006/relationships/image" Target="../media/image70.gif"/><Relationship Id="rId12" Type="http://schemas.openxmlformats.org/officeDocument/2006/relationships/image" Target="../media/image72.jpeg"/><Relationship Id="rId17" Type="http://schemas.openxmlformats.org/officeDocument/2006/relationships/image" Target="../media/image74.jpeg"/><Relationship Id="rId25" Type="http://schemas.openxmlformats.org/officeDocument/2006/relationships/image" Target="../media/image82.gif"/><Relationship Id="rId2" Type="http://schemas.openxmlformats.org/officeDocument/2006/relationships/image" Target="../media/image67.jpeg"/><Relationship Id="rId16" Type="http://schemas.openxmlformats.org/officeDocument/2006/relationships/image" Target="../media/image73.png"/><Relationship Id="rId20" Type="http://schemas.openxmlformats.org/officeDocument/2006/relationships/image" Target="../media/image77.png"/><Relationship Id="rId29" Type="http://schemas.openxmlformats.org/officeDocument/2006/relationships/image" Target="../media/image8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8.png"/><Relationship Id="rId24" Type="http://schemas.openxmlformats.org/officeDocument/2006/relationships/image" Target="../media/image81.png"/><Relationship Id="rId5" Type="http://schemas.openxmlformats.org/officeDocument/2006/relationships/image" Target="../media/image69.png"/><Relationship Id="rId15" Type="http://schemas.openxmlformats.org/officeDocument/2006/relationships/image" Target="../media/image16.png"/><Relationship Id="rId23" Type="http://schemas.openxmlformats.org/officeDocument/2006/relationships/image" Target="../media/image80.png"/><Relationship Id="rId28" Type="http://schemas.openxmlformats.org/officeDocument/2006/relationships/image" Target="../media/image85.png"/><Relationship Id="rId10" Type="http://schemas.openxmlformats.org/officeDocument/2006/relationships/image" Target="../media/image71.png"/><Relationship Id="rId19" Type="http://schemas.openxmlformats.org/officeDocument/2006/relationships/image" Target="../media/image76.jpeg"/><Relationship Id="rId4" Type="http://schemas.openxmlformats.org/officeDocument/2006/relationships/image" Target="../media/image3.gif"/><Relationship Id="rId9" Type="http://schemas.openxmlformats.org/officeDocument/2006/relationships/image" Target="../media/image10.gif"/><Relationship Id="rId14" Type="http://schemas.openxmlformats.org/officeDocument/2006/relationships/image" Target="../media/image14.png"/><Relationship Id="rId22" Type="http://schemas.openxmlformats.org/officeDocument/2006/relationships/image" Target="../media/image79.jpeg"/><Relationship Id="rId27" Type="http://schemas.openxmlformats.org/officeDocument/2006/relationships/image" Target="../media/image84.gif"/><Relationship Id="rId30" Type="http://schemas.openxmlformats.org/officeDocument/2006/relationships/image" Target="../media/image8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7" Type="http://schemas.openxmlformats.org/officeDocument/2006/relationships/image" Target="../media/image93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jpeg"/><Relationship Id="rId5" Type="http://schemas.openxmlformats.org/officeDocument/2006/relationships/image" Target="../media/image91.gif"/><Relationship Id="rId4" Type="http://schemas.openxmlformats.org/officeDocument/2006/relationships/image" Target="../media/image9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 28" descr="208.gif">
            <a:extLst>
              <a:ext uri="{FF2B5EF4-FFF2-40B4-BE49-F238E27FC236}">
                <a16:creationId xmlns:a16="http://schemas.microsoft.com/office/drawing/2014/main" id="{A20450C4-BC91-48A1-AEED-A64CB8A4D1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1752600"/>
            <a:ext cx="1357312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6" descr="svi8cpc9.gif">
            <a:extLst>
              <a:ext uri="{FF2B5EF4-FFF2-40B4-BE49-F238E27FC236}">
                <a16:creationId xmlns:a16="http://schemas.microsoft.com/office/drawing/2014/main" id="{7FB8DD16-1304-4A82-8746-64B5B23C9D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5938"/>
            <a:ext cx="3929063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7" descr="svi8cpc9.gif">
            <a:extLst>
              <a:ext uri="{FF2B5EF4-FFF2-40B4-BE49-F238E27FC236}">
                <a16:creationId xmlns:a16="http://schemas.microsoft.com/office/drawing/2014/main" id="{D205EB50-0AC5-48CE-8FCE-D7B7C499A3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785938"/>
            <a:ext cx="3929063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1" descr="Image5.png">
            <a:extLst>
              <a:ext uri="{FF2B5EF4-FFF2-40B4-BE49-F238E27FC236}">
                <a16:creationId xmlns:a16="http://schemas.microsoft.com/office/drawing/2014/main" id="{CBF5CC81-4AD4-4A80-8F85-D216DE884F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" r="781" b="1042"/>
          <a:stretch>
            <a:fillRect/>
          </a:stretch>
        </p:blipFill>
        <p:spPr bwMode="auto">
          <a:xfrm>
            <a:off x="0" y="-36513"/>
            <a:ext cx="9144000" cy="689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y_cheminee_noel_09.gif">
            <a:extLst>
              <a:ext uri="{FF2B5EF4-FFF2-40B4-BE49-F238E27FC236}">
                <a16:creationId xmlns:a16="http://schemas.microsoft.com/office/drawing/2014/main" id="{77D03397-776F-496D-9357-EE71883498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416179">
            <a:off x="7239000" y="3500438"/>
            <a:ext cx="1905000" cy="1543050"/>
          </a:xfrm>
          <a:prstGeom prst="rect">
            <a:avLst/>
          </a:prstGeom>
          <a:effectLst/>
          <a:scene3d>
            <a:camera prst="perspectiveContrastingLeftFacing"/>
            <a:lightRig rig="threePt" dir="t"/>
          </a:scene3d>
        </p:spPr>
      </p:pic>
      <p:pic>
        <p:nvPicPr>
          <p:cNvPr id="2055" name="Picture 2" descr="http://www.01gif-anime.com/img/fete/noel/guirlandes/guirlandes-0010.gif">
            <a:extLst>
              <a:ext uri="{FF2B5EF4-FFF2-40B4-BE49-F238E27FC236}">
                <a16:creationId xmlns:a16="http://schemas.microsoft.com/office/drawing/2014/main" id="{C42D99B0-2000-43BD-8725-D3FBC595660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0000">
            <a:off x="-26988" y="1143000"/>
            <a:ext cx="7451726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 14" descr="e1que7i6.gif">
            <a:extLst>
              <a:ext uri="{FF2B5EF4-FFF2-40B4-BE49-F238E27FC236}">
                <a16:creationId xmlns:a16="http://schemas.microsoft.com/office/drawing/2014/main" id="{67C34211-58C6-4DFC-BFBB-13C6BF4533B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0000">
            <a:off x="8486775" y="8062913"/>
            <a:ext cx="7034213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 descr="e1que7i6.gif">
            <a:extLst>
              <a:ext uri="{FF2B5EF4-FFF2-40B4-BE49-F238E27FC236}">
                <a16:creationId xmlns:a16="http://schemas.microsoft.com/office/drawing/2014/main" id="{14B9427D-FBB5-4086-9FE7-C11003AF8E8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0000">
            <a:off x="-6519863" y="-2581275"/>
            <a:ext cx="7034213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16" descr="e1que7i6.gif">
            <a:extLst>
              <a:ext uri="{FF2B5EF4-FFF2-40B4-BE49-F238E27FC236}">
                <a16:creationId xmlns:a16="http://schemas.microsoft.com/office/drawing/2014/main" id="{B2261525-9F7D-4F2D-B264-325FFCD9CFB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920000">
            <a:off x="-6376988" y="8134350"/>
            <a:ext cx="7034213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 17" descr="e1que7i6.gif">
            <a:extLst>
              <a:ext uri="{FF2B5EF4-FFF2-40B4-BE49-F238E27FC236}">
                <a16:creationId xmlns:a16="http://schemas.microsoft.com/office/drawing/2014/main" id="{D967C340-BFDA-45F5-B9FE-E32C79A4DCC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214438"/>
            <a:ext cx="7032625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Image 18" descr="wtro695a.gif">
            <a:extLst>
              <a:ext uri="{FF2B5EF4-FFF2-40B4-BE49-F238E27FC236}">
                <a16:creationId xmlns:a16="http://schemas.microsoft.com/office/drawing/2014/main" id="{F2CD7212-2D0E-4AD2-82C7-9C08F92D253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76200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Forme libre 9">
            <a:extLst>
              <a:ext uri="{FF2B5EF4-FFF2-40B4-BE49-F238E27FC236}">
                <a16:creationId xmlns:a16="http://schemas.microsoft.com/office/drawing/2014/main" id="{8F49CD24-D677-437C-87A4-4C0E480ADA8A}"/>
              </a:ext>
            </a:extLst>
          </p:cNvPr>
          <p:cNvSpPr/>
          <p:nvPr/>
        </p:nvSpPr>
        <p:spPr>
          <a:xfrm>
            <a:off x="5357813" y="2214563"/>
            <a:ext cx="2000250" cy="2928937"/>
          </a:xfrm>
          <a:custGeom>
            <a:avLst/>
            <a:gdLst>
              <a:gd name="connsiteX0" fmla="*/ 1844565 w 3552394"/>
              <a:gd name="connsiteY0" fmla="*/ 1031 h 4766345"/>
              <a:gd name="connsiteX1" fmla="*/ 1797269 w 3552394"/>
              <a:gd name="connsiteY1" fmla="*/ 395169 h 4766345"/>
              <a:gd name="connsiteX2" fmla="*/ 1103586 w 3552394"/>
              <a:gd name="connsiteY2" fmla="*/ 552824 h 4766345"/>
              <a:gd name="connsiteX3" fmla="*/ 1213944 w 3552394"/>
              <a:gd name="connsiteY3" fmla="*/ 726244 h 4766345"/>
              <a:gd name="connsiteX4" fmla="*/ 1308538 w 3552394"/>
              <a:gd name="connsiteY4" fmla="*/ 852369 h 4766345"/>
              <a:gd name="connsiteX5" fmla="*/ 1481958 w 3552394"/>
              <a:gd name="connsiteY5" fmla="*/ 868134 h 4766345"/>
              <a:gd name="connsiteX6" fmla="*/ 1497724 w 3552394"/>
              <a:gd name="connsiteY6" fmla="*/ 1104617 h 4766345"/>
              <a:gd name="connsiteX7" fmla="*/ 1024758 w 3552394"/>
              <a:gd name="connsiteY7" fmla="*/ 1057320 h 4766345"/>
              <a:gd name="connsiteX8" fmla="*/ 1229710 w 3552394"/>
              <a:gd name="connsiteY8" fmla="*/ 1167679 h 4766345"/>
              <a:gd name="connsiteX9" fmla="*/ 1150882 w 3552394"/>
              <a:gd name="connsiteY9" fmla="*/ 1278037 h 4766345"/>
              <a:gd name="connsiteX10" fmla="*/ 1229710 w 3552394"/>
              <a:gd name="connsiteY10" fmla="*/ 1372631 h 4766345"/>
              <a:gd name="connsiteX11" fmla="*/ 1245475 w 3552394"/>
              <a:gd name="connsiteY11" fmla="*/ 1404162 h 4766345"/>
              <a:gd name="connsiteX12" fmla="*/ 945931 w 3552394"/>
              <a:gd name="connsiteY12" fmla="*/ 1293803 h 4766345"/>
              <a:gd name="connsiteX13" fmla="*/ 646386 w 3552394"/>
              <a:gd name="connsiteY13" fmla="*/ 1341100 h 4766345"/>
              <a:gd name="connsiteX14" fmla="*/ 961696 w 3552394"/>
              <a:gd name="connsiteY14" fmla="*/ 1546051 h 4766345"/>
              <a:gd name="connsiteX15" fmla="*/ 725213 w 3552394"/>
              <a:gd name="connsiteY15" fmla="*/ 1609113 h 4766345"/>
              <a:gd name="connsiteX16" fmla="*/ 882869 w 3552394"/>
              <a:gd name="connsiteY16" fmla="*/ 1687941 h 4766345"/>
              <a:gd name="connsiteX17" fmla="*/ 1087820 w 3552394"/>
              <a:gd name="connsiteY17" fmla="*/ 1656410 h 4766345"/>
              <a:gd name="connsiteX18" fmla="*/ 1087820 w 3552394"/>
              <a:gd name="connsiteY18" fmla="*/ 1703706 h 4766345"/>
              <a:gd name="connsiteX19" fmla="*/ 882869 w 3552394"/>
              <a:gd name="connsiteY19" fmla="*/ 1892893 h 4766345"/>
              <a:gd name="connsiteX20" fmla="*/ 567558 w 3552394"/>
              <a:gd name="connsiteY20" fmla="*/ 1845596 h 4766345"/>
              <a:gd name="connsiteX21" fmla="*/ 788275 w 3552394"/>
              <a:gd name="connsiteY21" fmla="*/ 1987486 h 4766345"/>
              <a:gd name="connsiteX22" fmla="*/ 630620 w 3552394"/>
              <a:gd name="connsiteY22" fmla="*/ 1987486 h 4766345"/>
              <a:gd name="connsiteX23" fmla="*/ 819806 w 3552394"/>
              <a:gd name="connsiteY23" fmla="*/ 2145141 h 4766345"/>
              <a:gd name="connsiteX24" fmla="*/ 882869 w 3552394"/>
              <a:gd name="connsiteY24" fmla="*/ 2208203 h 4766345"/>
              <a:gd name="connsiteX25" fmla="*/ 1072055 w 3552394"/>
              <a:gd name="connsiteY25" fmla="*/ 2365858 h 4766345"/>
              <a:gd name="connsiteX26" fmla="*/ 898634 w 3552394"/>
              <a:gd name="connsiteY26" fmla="*/ 2460451 h 4766345"/>
              <a:gd name="connsiteX27" fmla="*/ 536027 w 3552394"/>
              <a:gd name="connsiteY27" fmla="*/ 2334327 h 4766345"/>
              <a:gd name="connsiteX28" fmla="*/ 630620 w 3552394"/>
              <a:gd name="connsiteY28" fmla="*/ 2476217 h 4766345"/>
              <a:gd name="connsiteX29" fmla="*/ 362606 w 3552394"/>
              <a:gd name="connsiteY29" fmla="*/ 2413155 h 4766345"/>
              <a:gd name="connsiteX30" fmla="*/ 520262 w 3552394"/>
              <a:gd name="connsiteY30" fmla="*/ 2570810 h 4766345"/>
              <a:gd name="connsiteX31" fmla="*/ 173420 w 3552394"/>
              <a:gd name="connsiteY31" fmla="*/ 2618106 h 4766345"/>
              <a:gd name="connsiteX32" fmla="*/ 693682 w 3552394"/>
              <a:gd name="connsiteY32" fmla="*/ 2696934 h 4766345"/>
              <a:gd name="connsiteX33" fmla="*/ 536027 w 3552394"/>
              <a:gd name="connsiteY33" fmla="*/ 2791527 h 4766345"/>
              <a:gd name="connsiteX34" fmla="*/ 173420 w 3552394"/>
              <a:gd name="connsiteY34" fmla="*/ 2791527 h 4766345"/>
              <a:gd name="connsiteX35" fmla="*/ 378372 w 3552394"/>
              <a:gd name="connsiteY35" fmla="*/ 2886120 h 4766345"/>
              <a:gd name="connsiteX36" fmla="*/ 394138 w 3552394"/>
              <a:gd name="connsiteY36" fmla="*/ 2886120 h 4766345"/>
              <a:gd name="connsiteX37" fmla="*/ 614855 w 3552394"/>
              <a:gd name="connsiteY37" fmla="*/ 2949182 h 4766345"/>
              <a:gd name="connsiteX38" fmla="*/ 173420 w 3552394"/>
              <a:gd name="connsiteY38" fmla="*/ 3028010 h 4766345"/>
              <a:gd name="connsiteX39" fmla="*/ 378372 w 3552394"/>
              <a:gd name="connsiteY39" fmla="*/ 3154134 h 4766345"/>
              <a:gd name="connsiteX40" fmla="*/ 0 w 3552394"/>
              <a:gd name="connsiteY40" fmla="*/ 3280258 h 4766345"/>
              <a:gd name="connsiteX41" fmla="*/ 126124 w 3552394"/>
              <a:gd name="connsiteY41" fmla="*/ 3327555 h 4766345"/>
              <a:gd name="connsiteX42" fmla="*/ 0 w 3552394"/>
              <a:gd name="connsiteY42" fmla="*/ 3453679 h 4766345"/>
              <a:gd name="connsiteX43" fmla="*/ 315310 w 3552394"/>
              <a:gd name="connsiteY43" fmla="*/ 3374851 h 4766345"/>
              <a:gd name="connsiteX44" fmla="*/ 315310 w 3552394"/>
              <a:gd name="connsiteY44" fmla="*/ 3469444 h 4766345"/>
              <a:gd name="connsiteX45" fmla="*/ 189186 w 3552394"/>
              <a:gd name="connsiteY45" fmla="*/ 3611334 h 4766345"/>
              <a:gd name="connsiteX46" fmla="*/ 15765 w 3552394"/>
              <a:gd name="connsiteY46" fmla="*/ 3768989 h 4766345"/>
              <a:gd name="connsiteX47" fmla="*/ 204951 w 3552394"/>
              <a:gd name="connsiteY47" fmla="*/ 3926644 h 4766345"/>
              <a:gd name="connsiteX48" fmla="*/ 425669 w 3552394"/>
              <a:gd name="connsiteY48" fmla="*/ 4052769 h 4766345"/>
              <a:gd name="connsiteX49" fmla="*/ 583324 w 3552394"/>
              <a:gd name="connsiteY49" fmla="*/ 4194658 h 4766345"/>
              <a:gd name="connsiteX50" fmla="*/ 961696 w 3552394"/>
              <a:gd name="connsiteY50" fmla="*/ 3973941 h 4766345"/>
              <a:gd name="connsiteX51" fmla="*/ 1056289 w 3552394"/>
              <a:gd name="connsiteY51" fmla="*/ 4115831 h 4766345"/>
              <a:gd name="connsiteX52" fmla="*/ 1324303 w 3552394"/>
              <a:gd name="connsiteY52" fmla="*/ 4084300 h 4766345"/>
              <a:gd name="connsiteX53" fmla="*/ 1403131 w 3552394"/>
              <a:gd name="connsiteY53" fmla="*/ 4163127 h 4766345"/>
              <a:gd name="connsiteX54" fmla="*/ 1545020 w 3552394"/>
              <a:gd name="connsiteY54" fmla="*/ 4131596 h 4766345"/>
              <a:gd name="connsiteX55" fmla="*/ 1655379 w 3552394"/>
              <a:gd name="connsiteY55" fmla="*/ 4194658 h 4766345"/>
              <a:gd name="connsiteX56" fmla="*/ 1655379 w 3552394"/>
              <a:gd name="connsiteY56" fmla="*/ 4368079 h 4766345"/>
              <a:gd name="connsiteX57" fmla="*/ 1434662 w 3552394"/>
              <a:gd name="connsiteY57" fmla="*/ 4399610 h 4766345"/>
              <a:gd name="connsiteX58" fmla="*/ 1403131 w 3552394"/>
              <a:gd name="connsiteY58" fmla="*/ 4336548 h 4766345"/>
              <a:gd name="connsiteX59" fmla="*/ 1324303 w 3552394"/>
              <a:gd name="connsiteY59" fmla="*/ 4352313 h 4766345"/>
              <a:gd name="connsiteX60" fmla="*/ 1308538 w 3552394"/>
              <a:gd name="connsiteY60" fmla="*/ 4305017 h 4766345"/>
              <a:gd name="connsiteX61" fmla="*/ 1245475 w 3552394"/>
              <a:gd name="connsiteY61" fmla="*/ 4320782 h 4766345"/>
              <a:gd name="connsiteX62" fmla="*/ 1198179 w 3552394"/>
              <a:gd name="connsiteY62" fmla="*/ 4352313 h 4766345"/>
              <a:gd name="connsiteX63" fmla="*/ 1182413 w 3552394"/>
              <a:gd name="connsiteY63" fmla="*/ 4399610 h 4766345"/>
              <a:gd name="connsiteX64" fmla="*/ 1119351 w 3552394"/>
              <a:gd name="connsiteY64" fmla="*/ 4415375 h 4766345"/>
              <a:gd name="connsiteX65" fmla="*/ 1072055 w 3552394"/>
              <a:gd name="connsiteY65" fmla="*/ 4399610 h 4766345"/>
              <a:gd name="connsiteX66" fmla="*/ 1008993 w 3552394"/>
              <a:gd name="connsiteY66" fmla="*/ 4352313 h 4766345"/>
              <a:gd name="connsiteX67" fmla="*/ 977462 w 3552394"/>
              <a:gd name="connsiteY67" fmla="*/ 4462672 h 4766345"/>
              <a:gd name="connsiteX68" fmla="*/ 977462 w 3552394"/>
              <a:gd name="connsiteY68" fmla="*/ 4620327 h 4766345"/>
              <a:gd name="connsiteX69" fmla="*/ 1024758 w 3552394"/>
              <a:gd name="connsiteY69" fmla="*/ 4667624 h 4766345"/>
              <a:gd name="connsiteX70" fmla="*/ 1198179 w 3552394"/>
              <a:gd name="connsiteY70" fmla="*/ 4636093 h 4766345"/>
              <a:gd name="connsiteX71" fmla="*/ 1245475 w 3552394"/>
              <a:gd name="connsiteY71" fmla="*/ 4620327 h 4766345"/>
              <a:gd name="connsiteX72" fmla="*/ 1261241 w 3552394"/>
              <a:gd name="connsiteY72" fmla="*/ 4667624 h 4766345"/>
              <a:gd name="connsiteX73" fmla="*/ 1308538 w 3552394"/>
              <a:gd name="connsiteY73" fmla="*/ 4683389 h 4766345"/>
              <a:gd name="connsiteX74" fmla="*/ 1434662 w 3552394"/>
              <a:gd name="connsiteY74" fmla="*/ 4667624 h 4766345"/>
              <a:gd name="connsiteX75" fmla="*/ 1529255 w 3552394"/>
              <a:gd name="connsiteY75" fmla="*/ 4651858 h 4766345"/>
              <a:gd name="connsiteX76" fmla="*/ 1576551 w 3552394"/>
              <a:gd name="connsiteY76" fmla="*/ 4636093 h 4766345"/>
              <a:gd name="connsiteX77" fmla="*/ 1623848 w 3552394"/>
              <a:gd name="connsiteY77" fmla="*/ 4667624 h 4766345"/>
              <a:gd name="connsiteX78" fmla="*/ 1671144 w 3552394"/>
              <a:gd name="connsiteY78" fmla="*/ 4636093 h 4766345"/>
              <a:gd name="connsiteX79" fmla="*/ 1734206 w 3552394"/>
              <a:gd name="connsiteY79" fmla="*/ 4714920 h 4766345"/>
              <a:gd name="connsiteX80" fmla="*/ 1765738 w 3552394"/>
              <a:gd name="connsiteY80" fmla="*/ 4714920 h 4766345"/>
              <a:gd name="connsiteX81" fmla="*/ 2585544 w 3552394"/>
              <a:gd name="connsiteY81" fmla="*/ 4699155 h 4766345"/>
              <a:gd name="connsiteX82" fmla="*/ 2617075 w 3552394"/>
              <a:gd name="connsiteY82" fmla="*/ 4525734 h 4766345"/>
              <a:gd name="connsiteX83" fmla="*/ 2538248 w 3552394"/>
              <a:gd name="connsiteY83" fmla="*/ 4383844 h 4766345"/>
              <a:gd name="connsiteX84" fmla="*/ 2238703 w 3552394"/>
              <a:gd name="connsiteY84" fmla="*/ 4415375 h 4766345"/>
              <a:gd name="connsiteX85" fmla="*/ 2017986 w 3552394"/>
              <a:gd name="connsiteY85" fmla="*/ 4352313 h 4766345"/>
              <a:gd name="connsiteX86" fmla="*/ 1860331 w 3552394"/>
              <a:gd name="connsiteY86" fmla="*/ 4383844 h 4766345"/>
              <a:gd name="connsiteX87" fmla="*/ 1860331 w 3552394"/>
              <a:gd name="connsiteY87" fmla="*/ 4210424 h 4766345"/>
              <a:gd name="connsiteX88" fmla="*/ 2033751 w 3552394"/>
              <a:gd name="connsiteY88" fmla="*/ 4257720 h 4766345"/>
              <a:gd name="connsiteX89" fmla="*/ 2081048 w 3552394"/>
              <a:gd name="connsiteY89" fmla="*/ 4210424 h 4766345"/>
              <a:gd name="connsiteX90" fmla="*/ 2128344 w 3552394"/>
              <a:gd name="connsiteY90" fmla="*/ 4178893 h 4766345"/>
              <a:gd name="connsiteX91" fmla="*/ 2222938 w 3552394"/>
              <a:gd name="connsiteY91" fmla="*/ 4273486 h 4766345"/>
              <a:gd name="connsiteX92" fmla="*/ 2270234 w 3552394"/>
              <a:gd name="connsiteY92" fmla="*/ 4210424 h 4766345"/>
              <a:gd name="connsiteX93" fmla="*/ 2364827 w 3552394"/>
              <a:gd name="connsiteY93" fmla="*/ 4320782 h 4766345"/>
              <a:gd name="connsiteX94" fmla="*/ 2459420 w 3552394"/>
              <a:gd name="connsiteY94" fmla="*/ 4163127 h 4766345"/>
              <a:gd name="connsiteX95" fmla="*/ 2585544 w 3552394"/>
              <a:gd name="connsiteY95" fmla="*/ 4163127 h 4766345"/>
              <a:gd name="connsiteX96" fmla="*/ 2632841 w 3552394"/>
              <a:gd name="connsiteY96" fmla="*/ 4257720 h 4766345"/>
              <a:gd name="connsiteX97" fmla="*/ 2743200 w 3552394"/>
              <a:gd name="connsiteY97" fmla="*/ 4052769 h 4766345"/>
              <a:gd name="connsiteX98" fmla="*/ 2916620 w 3552394"/>
              <a:gd name="connsiteY98" fmla="*/ 4052769 h 4766345"/>
              <a:gd name="connsiteX99" fmla="*/ 3058510 w 3552394"/>
              <a:gd name="connsiteY99" fmla="*/ 4084300 h 4766345"/>
              <a:gd name="connsiteX100" fmla="*/ 2806262 w 3552394"/>
              <a:gd name="connsiteY100" fmla="*/ 3926644 h 4766345"/>
              <a:gd name="connsiteX101" fmla="*/ 3058510 w 3552394"/>
              <a:gd name="connsiteY101" fmla="*/ 3895113 h 4766345"/>
              <a:gd name="connsiteX102" fmla="*/ 3216165 w 3552394"/>
              <a:gd name="connsiteY102" fmla="*/ 3879348 h 4766345"/>
              <a:gd name="connsiteX103" fmla="*/ 3326524 w 3552394"/>
              <a:gd name="connsiteY103" fmla="*/ 3863582 h 4766345"/>
              <a:gd name="connsiteX104" fmla="*/ 3373820 w 3552394"/>
              <a:gd name="connsiteY104" fmla="*/ 3942410 h 4766345"/>
              <a:gd name="connsiteX105" fmla="*/ 3405351 w 3552394"/>
              <a:gd name="connsiteY105" fmla="*/ 3674396 h 4766345"/>
              <a:gd name="connsiteX106" fmla="*/ 3547241 w 3552394"/>
              <a:gd name="connsiteY106" fmla="*/ 3548272 h 4766345"/>
              <a:gd name="connsiteX107" fmla="*/ 3389586 w 3552394"/>
              <a:gd name="connsiteY107" fmla="*/ 3453679 h 4766345"/>
              <a:gd name="connsiteX108" fmla="*/ 3547241 w 3552394"/>
              <a:gd name="connsiteY108" fmla="*/ 3406382 h 4766345"/>
              <a:gd name="connsiteX109" fmla="*/ 3436882 w 3552394"/>
              <a:gd name="connsiteY109" fmla="*/ 3296024 h 4766345"/>
              <a:gd name="connsiteX110" fmla="*/ 3531475 w 3552394"/>
              <a:gd name="connsiteY110" fmla="*/ 3106837 h 4766345"/>
              <a:gd name="connsiteX111" fmla="*/ 3326524 w 3552394"/>
              <a:gd name="connsiteY111" fmla="*/ 3028010 h 4766345"/>
              <a:gd name="connsiteX112" fmla="*/ 3121572 w 3552394"/>
              <a:gd name="connsiteY112" fmla="*/ 3091072 h 4766345"/>
              <a:gd name="connsiteX113" fmla="*/ 3105806 w 3552394"/>
              <a:gd name="connsiteY113" fmla="*/ 2949182 h 4766345"/>
              <a:gd name="connsiteX114" fmla="*/ 3216165 w 3552394"/>
              <a:gd name="connsiteY114" fmla="*/ 2870355 h 4766345"/>
              <a:gd name="connsiteX115" fmla="*/ 2869324 w 3552394"/>
              <a:gd name="connsiteY115" fmla="*/ 2728465 h 4766345"/>
              <a:gd name="connsiteX116" fmla="*/ 3263462 w 3552394"/>
              <a:gd name="connsiteY116" fmla="*/ 2476217 h 4766345"/>
              <a:gd name="connsiteX117" fmla="*/ 3200400 w 3552394"/>
              <a:gd name="connsiteY117" fmla="*/ 2444686 h 4766345"/>
              <a:gd name="connsiteX118" fmla="*/ 2995448 w 3552394"/>
              <a:gd name="connsiteY118" fmla="*/ 2555044 h 4766345"/>
              <a:gd name="connsiteX119" fmla="*/ 2853558 w 3552394"/>
              <a:gd name="connsiteY119" fmla="*/ 2523513 h 4766345"/>
              <a:gd name="connsiteX120" fmla="*/ 3168869 w 3552394"/>
              <a:gd name="connsiteY120" fmla="*/ 2239734 h 4766345"/>
              <a:gd name="connsiteX121" fmla="*/ 2900855 w 3552394"/>
              <a:gd name="connsiteY121" fmla="*/ 2192437 h 4766345"/>
              <a:gd name="connsiteX122" fmla="*/ 2885089 w 3552394"/>
              <a:gd name="connsiteY122" fmla="*/ 2097844 h 4766345"/>
              <a:gd name="connsiteX123" fmla="*/ 3090041 w 3552394"/>
              <a:gd name="connsiteY123" fmla="*/ 2066313 h 4766345"/>
              <a:gd name="connsiteX124" fmla="*/ 3200400 w 3552394"/>
              <a:gd name="connsiteY124" fmla="*/ 1971720 h 4766345"/>
              <a:gd name="connsiteX125" fmla="*/ 2948151 w 3552394"/>
              <a:gd name="connsiteY125" fmla="*/ 2019017 h 4766345"/>
              <a:gd name="connsiteX126" fmla="*/ 2995448 w 3552394"/>
              <a:gd name="connsiteY126" fmla="*/ 1940189 h 4766345"/>
              <a:gd name="connsiteX127" fmla="*/ 3216165 w 3552394"/>
              <a:gd name="connsiteY127" fmla="*/ 1829831 h 4766345"/>
              <a:gd name="connsiteX128" fmla="*/ 2932386 w 3552394"/>
              <a:gd name="connsiteY128" fmla="*/ 1877127 h 4766345"/>
              <a:gd name="connsiteX129" fmla="*/ 2932386 w 3552394"/>
              <a:gd name="connsiteY129" fmla="*/ 1877127 h 4766345"/>
              <a:gd name="connsiteX130" fmla="*/ 2806262 w 3552394"/>
              <a:gd name="connsiteY130" fmla="*/ 1845596 h 4766345"/>
              <a:gd name="connsiteX131" fmla="*/ 2853558 w 3552394"/>
              <a:gd name="connsiteY131" fmla="*/ 1766769 h 4766345"/>
              <a:gd name="connsiteX132" fmla="*/ 3026979 w 3552394"/>
              <a:gd name="connsiteY132" fmla="*/ 1672175 h 4766345"/>
              <a:gd name="connsiteX133" fmla="*/ 2853558 w 3552394"/>
              <a:gd name="connsiteY133" fmla="*/ 1593348 h 4766345"/>
              <a:gd name="connsiteX134" fmla="*/ 3137338 w 3552394"/>
              <a:gd name="connsiteY134" fmla="*/ 1404162 h 4766345"/>
              <a:gd name="connsiteX135" fmla="*/ 2963917 w 3552394"/>
              <a:gd name="connsiteY135" fmla="*/ 1388396 h 4766345"/>
              <a:gd name="connsiteX136" fmla="*/ 3168869 w 3552394"/>
              <a:gd name="connsiteY136" fmla="*/ 1214975 h 4766345"/>
              <a:gd name="connsiteX137" fmla="*/ 2743200 w 3552394"/>
              <a:gd name="connsiteY137" fmla="*/ 1372631 h 4766345"/>
              <a:gd name="connsiteX138" fmla="*/ 2490951 w 3552394"/>
              <a:gd name="connsiteY138" fmla="*/ 1388396 h 4766345"/>
              <a:gd name="connsiteX139" fmla="*/ 2364827 w 3552394"/>
              <a:gd name="connsiteY139" fmla="*/ 1356865 h 4766345"/>
              <a:gd name="connsiteX140" fmla="*/ 2317531 w 3552394"/>
              <a:gd name="connsiteY140" fmla="*/ 1309569 h 4766345"/>
              <a:gd name="connsiteX141" fmla="*/ 2475186 w 3552394"/>
              <a:gd name="connsiteY141" fmla="*/ 1214975 h 4766345"/>
              <a:gd name="connsiteX142" fmla="*/ 2380593 w 3552394"/>
              <a:gd name="connsiteY142" fmla="*/ 1199210 h 4766345"/>
              <a:gd name="connsiteX143" fmla="*/ 2443655 w 3552394"/>
              <a:gd name="connsiteY143" fmla="*/ 1104617 h 4766345"/>
              <a:gd name="connsiteX144" fmla="*/ 2601310 w 3552394"/>
              <a:gd name="connsiteY144" fmla="*/ 1073086 h 4766345"/>
              <a:gd name="connsiteX145" fmla="*/ 2412124 w 3552394"/>
              <a:gd name="connsiteY145" fmla="*/ 1025789 h 4766345"/>
              <a:gd name="connsiteX146" fmla="*/ 2364827 w 3552394"/>
              <a:gd name="connsiteY146" fmla="*/ 946962 h 4766345"/>
              <a:gd name="connsiteX147" fmla="*/ 2207172 w 3552394"/>
              <a:gd name="connsiteY147" fmla="*/ 946962 h 4766345"/>
              <a:gd name="connsiteX148" fmla="*/ 2727434 w 3552394"/>
              <a:gd name="connsiteY148" fmla="*/ 615886 h 4766345"/>
              <a:gd name="connsiteX149" fmla="*/ 2727434 w 3552394"/>
              <a:gd name="connsiteY149" fmla="*/ 615886 h 4766345"/>
              <a:gd name="connsiteX150" fmla="*/ 2380593 w 3552394"/>
              <a:gd name="connsiteY150" fmla="*/ 710479 h 4766345"/>
              <a:gd name="connsiteX151" fmla="*/ 2301765 w 3552394"/>
              <a:gd name="connsiteY151" fmla="*/ 694713 h 4766345"/>
              <a:gd name="connsiteX152" fmla="*/ 2286000 w 3552394"/>
              <a:gd name="connsiteY152" fmla="*/ 537058 h 4766345"/>
              <a:gd name="connsiteX153" fmla="*/ 2144110 w 3552394"/>
              <a:gd name="connsiteY153" fmla="*/ 726244 h 4766345"/>
              <a:gd name="connsiteX154" fmla="*/ 2033751 w 3552394"/>
              <a:gd name="connsiteY154" fmla="*/ 678948 h 4766345"/>
              <a:gd name="connsiteX155" fmla="*/ 2002220 w 3552394"/>
              <a:gd name="connsiteY155" fmla="*/ 568589 h 4766345"/>
              <a:gd name="connsiteX156" fmla="*/ 2222938 w 3552394"/>
              <a:gd name="connsiteY156" fmla="*/ 410934 h 4766345"/>
              <a:gd name="connsiteX157" fmla="*/ 1907627 w 3552394"/>
              <a:gd name="connsiteY157" fmla="*/ 505527 h 4766345"/>
              <a:gd name="connsiteX158" fmla="*/ 1860331 w 3552394"/>
              <a:gd name="connsiteY158" fmla="*/ 1031 h 4766345"/>
              <a:gd name="connsiteX159" fmla="*/ 1844565 w 3552394"/>
              <a:gd name="connsiteY159" fmla="*/ 1031 h 4766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</a:cxnLst>
            <a:rect l="l" t="t" r="r" b="b"/>
            <a:pathLst>
              <a:path w="3552394" h="4766345">
                <a:moveTo>
                  <a:pt x="1844565" y="1031"/>
                </a:moveTo>
                <a:lnTo>
                  <a:pt x="1797269" y="395169"/>
                </a:lnTo>
                <a:lnTo>
                  <a:pt x="1103586" y="552824"/>
                </a:lnTo>
                <a:lnTo>
                  <a:pt x="1213944" y="726244"/>
                </a:lnTo>
                <a:cubicBezTo>
                  <a:pt x="1297092" y="842651"/>
                  <a:pt x="1260806" y="804637"/>
                  <a:pt x="1308538" y="852369"/>
                </a:cubicBezTo>
                <a:lnTo>
                  <a:pt x="1481958" y="868134"/>
                </a:lnTo>
                <a:lnTo>
                  <a:pt x="1497724" y="1104617"/>
                </a:lnTo>
                <a:lnTo>
                  <a:pt x="1024758" y="1057320"/>
                </a:lnTo>
                <a:lnTo>
                  <a:pt x="1229710" y="1167679"/>
                </a:lnTo>
                <a:cubicBezTo>
                  <a:pt x="1147518" y="1266309"/>
                  <a:pt x="1150882" y="1221228"/>
                  <a:pt x="1150882" y="1278037"/>
                </a:cubicBezTo>
                <a:lnTo>
                  <a:pt x="1229710" y="1372631"/>
                </a:lnTo>
                <a:lnTo>
                  <a:pt x="1245475" y="1404162"/>
                </a:lnTo>
                <a:lnTo>
                  <a:pt x="945931" y="1293803"/>
                </a:lnTo>
                <a:lnTo>
                  <a:pt x="646386" y="1341100"/>
                </a:lnTo>
                <a:lnTo>
                  <a:pt x="961696" y="1546051"/>
                </a:lnTo>
                <a:lnTo>
                  <a:pt x="725213" y="1609113"/>
                </a:lnTo>
                <a:cubicBezTo>
                  <a:pt x="871697" y="1690493"/>
                  <a:pt x="812998" y="1687941"/>
                  <a:pt x="882869" y="1687941"/>
                </a:cubicBezTo>
                <a:cubicBezTo>
                  <a:pt x="921685" y="1672414"/>
                  <a:pt x="1039103" y="1575214"/>
                  <a:pt x="1087820" y="1656410"/>
                </a:cubicBezTo>
                <a:cubicBezTo>
                  <a:pt x="1095931" y="1669929"/>
                  <a:pt x="1087820" y="1687941"/>
                  <a:pt x="1087820" y="1703706"/>
                </a:cubicBezTo>
                <a:lnTo>
                  <a:pt x="882869" y="1892893"/>
                </a:lnTo>
                <a:lnTo>
                  <a:pt x="567558" y="1845596"/>
                </a:lnTo>
                <a:cubicBezTo>
                  <a:pt x="776831" y="1990477"/>
                  <a:pt x="689418" y="1987486"/>
                  <a:pt x="788275" y="1987486"/>
                </a:cubicBezTo>
                <a:lnTo>
                  <a:pt x="630620" y="1987486"/>
                </a:lnTo>
                <a:lnTo>
                  <a:pt x="819806" y="2145141"/>
                </a:lnTo>
                <a:cubicBezTo>
                  <a:pt x="839396" y="2223498"/>
                  <a:pt x="813904" y="2208203"/>
                  <a:pt x="882869" y="2208203"/>
                </a:cubicBezTo>
                <a:lnTo>
                  <a:pt x="1072055" y="2365858"/>
                </a:lnTo>
                <a:lnTo>
                  <a:pt x="898634" y="2460451"/>
                </a:lnTo>
                <a:lnTo>
                  <a:pt x="536027" y="2334327"/>
                </a:lnTo>
                <a:lnTo>
                  <a:pt x="630620" y="2476217"/>
                </a:lnTo>
                <a:lnTo>
                  <a:pt x="362606" y="2413155"/>
                </a:lnTo>
                <a:lnTo>
                  <a:pt x="520262" y="2570810"/>
                </a:lnTo>
                <a:lnTo>
                  <a:pt x="173420" y="2618106"/>
                </a:lnTo>
                <a:lnTo>
                  <a:pt x="693682" y="2696934"/>
                </a:lnTo>
                <a:lnTo>
                  <a:pt x="536027" y="2791527"/>
                </a:lnTo>
                <a:lnTo>
                  <a:pt x="173420" y="2791527"/>
                </a:lnTo>
                <a:cubicBezTo>
                  <a:pt x="392907" y="2967116"/>
                  <a:pt x="261836" y="2944387"/>
                  <a:pt x="378372" y="2886120"/>
                </a:cubicBezTo>
                <a:cubicBezTo>
                  <a:pt x="383073" y="2883770"/>
                  <a:pt x="388883" y="2886120"/>
                  <a:pt x="394138" y="2886120"/>
                </a:cubicBezTo>
                <a:lnTo>
                  <a:pt x="614855" y="2949182"/>
                </a:lnTo>
                <a:lnTo>
                  <a:pt x="173420" y="3028010"/>
                </a:lnTo>
                <a:lnTo>
                  <a:pt x="378372" y="3154134"/>
                </a:lnTo>
                <a:lnTo>
                  <a:pt x="0" y="3280258"/>
                </a:lnTo>
                <a:lnTo>
                  <a:pt x="126124" y="3327555"/>
                </a:lnTo>
                <a:lnTo>
                  <a:pt x="0" y="3453679"/>
                </a:lnTo>
                <a:cubicBezTo>
                  <a:pt x="304626" y="3373514"/>
                  <a:pt x="196296" y="3374851"/>
                  <a:pt x="315310" y="3374851"/>
                </a:cubicBezTo>
                <a:lnTo>
                  <a:pt x="315310" y="3469444"/>
                </a:lnTo>
                <a:lnTo>
                  <a:pt x="189186" y="3611334"/>
                </a:lnTo>
                <a:lnTo>
                  <a:pt x="15765" y="3768989"/>
                </a:lnTo>
                <a:lnTo>
                  <a:pt x="204951" y="3926644"/>
                </a:lnTo>
                <a:lnTo>
                  <a:pt x="425669" y="4052769"/>
                </a:lnTo>
                <a:lnTo>
                  <a:pt x="583324" y="4194658"/>
                </a:lnTo>
                <a:lnTo>
                  <a:pt x="961696" y="3973941"/>
                </a:lnTo>
                <a:lnTo>
                  <a:pt x="1056289" y="4115831"/>
                </a:lnTo>
                <a:lnTo>
                  <a:pt x="1324303" y="4084300"/>
                </a:lnTo>
                <a:lnTo>
                  <a:pt x="1403131" y="4163127"/>
                </a:lnTo>
                <a:lnTo>
                  <a:pt x="1545020" y="4131596"/>
                </a:lnTo>
                <a:lnTo>
                  <a:pt x="1655379" y="4194658"/>
                </a:lnTo>
                <a:lnTo>
                  <a:pt x="1655379" y="4368079"/>
                </a:lnTo>
                <a:cubicBezTo>
                  <a:pt x="1604718" y="4384966"/>
                  <a:pt x="1499679" y="4446051"/>
                  <a:pt x="1434662" y="4399610"/>
                </a:cubicBezTo>
                <a:cubicBezTo>
                  <a:pt x="1415538" y="4385950"/>
                  <a:pt x="1413641" y="4357569"/>
                  <a:pt x="1403131" y="4336548"/>
                </a:cubicBezTo>
                <a:cubicBezTo>
                  <a:pt x="1376855" y="4341803"/>
                  <a:pt x="1349724" y="4360787"/>
                  <a:pt x="1324303" y="4352313"/>
                </a:cubicBezTo>
                <a:cubicBezTo>
                  <a:pt x="1308538" y="4347058"/>
                  <a:pt x="1323968" y="4311189"/>
                  <a:pt x="1308538" y="4305017"/>
                </a:cubicBezTo>
                <a:cubicBezTo>
                  <a:pt x="1288420" y="4296970"/>
                  <a:pt x="1266496" y="4315527"/>
                  <a:pt x="1245475" y="4320782"/>
                </a:cubicBezTo>
                <a:cubicBezTo>
                  <a:pt x="1229710" y="4331292"/>
                  <a:pt x="1210015" y="4337517"/>
                  <a:pt x="1198179" y="4352313"/>
                </a:cubicBezTo>
                <a:cubicBezTo>
                  <a:pt x="1187798" y="4365290"/>
                  <a:pt x="1195390" y="4389229"/>
                  <a:pt x="1182413" y="4399610"/>
                </a:cubicBezTo>
                <a:cubicBezTo>
                  <a:pt x="1165493" y="4413146"/>
                  <a:pt x="1140372" y="4410120"/>
                  <a:pt x="1119351" y="4415375"/>
                </a:cubicBezTo>
                <a:cubicBezTo>
                  <a:pt x="1103586" y="4410120"/>
                  <a:pt x="1085882" y="4408828"/>
                  <a:pt x="1072055" y="4399610"/>
                </a:cubicBezTo>
                <a:cubicBezTo>
                  <a:pt x="995536" y="4348597"/>
                  <a:pt x="1053066" y="4352313"/>
                  <a:pt x="1008993" y="4352313"/>
                </a:cubicBezTo>
                <a:lnTo>
                  <a:pt x="977462" y="4462672"/>
                </a:lnTo>
                <a:lnTo>
                  <a:pt x="977462" y="4620327"/>
                </a:lnTo>
                <a:lnTo>
                  <a:pt x="1024758" y="4667624"/>
                </a:lnTo>
                <a:cubicBezTo>
                  <a:pt x="1082565" y="4657114"/>
                  <a:pt x="1140729" y="4648404"/>
                  <a:pt x="1198179" y="4636093"/>
                </a:cubicBezTo>
                <a:cubicBezTo>
                  <a:pt x="1214428" y="4632611"/>
                  <a:pt x="1230611" y="4612895"/>
                  <a:pt x="1245475" y="4620327"/>
                </a:cubicBezTo>
                <a:cubicBezTo>
                  <a:pt x="1260339" y="4627759"/>
                  <a:pt x="1249490" y="4655873"/>
                  <a:pt x="1261241" y="4667624"/>
                </a:cubicBezTo>
                <a:cubicBezTo>
                  <a:pt x="1272992" y="4679375"/>
                  <a:pt x="1292772" y="4678134"/>
                  <a:pt x="1308538" y="4683389"/>
                </a:cubicBezTo>
                <a:cubicBezTo>
                  <a:pt x="1350579" y="4678134"/>
                  <a:pt x="1393786" y="4678772"/>
                  <a:pt x="1434662" y="4667624"/>
                </a:cubicBezTo>
                <a:cubicBezTo>
                  <a:pt x="1535517" y="4640118"/>
                  <a:pt x="1429135" y="4618486"/>
                  <a:pt x="1529255" y="4651858"/>
                </a:cubicBezTo>
                <a:cubicBezTo>
                  <a:pt x="1545020" y="4646603"/>
                  <a:pt x="1560159" y="4633361"/>
                  <a:pt x="1576551" y="4636093"/>
                </a:cubicBezTo>
                <a:cubicBezTo>
                  <a:pt x="1595241" y="4639208"/>
                  <a:pt x="1604900" y="4667624"/>
                  <a:pt x="1623848" y="4667624"/>
                </a:cubicBezTo>
                <a:cubicBezTo>
                  <a:pt x="1642796" y="4667624"/>
                  <a:pt x="1655379" y="4646603"/>
                  <a:pt x="1671144" y="4636093"/>
                </a:cubicBezTo>
                <a:cubicBezTo>
                  <a:pt x="1692853" y="4766345"/>
                  <a:pt x="1654915" y="4730779"/>
                  <a:pt x="1734206" y="4714920"/>
                </a:cubicBezTo>
                <a:cubicBezTo>
                  <a:pt x="1744513" y="4712859"/>
                  <a:pt x="1755227" y="4714920"/>
                  <a:pt x="1765738" y="4714920"/>
                </a:cubicBezTo>
                <a:lnTo>
                  <a:pt x="2585544" y="4699155"/>
                </a:lnTo>
                <a:lnTo>
                  <a:pt x="2617075" y="4525734"/>
                </a:lnTo>
                <a:lnTo>
                  <a:pt x="2538248" y="4383844"/>
                </a:lnTo>
                <a:lnTo>
                  <a:pt x="2238703" y="4415375"/>
                </a:lnTo>
                <a:cubicBezTo>
                  <a:pt x="2013037" y="4334781"/>
                  <a:pt x="2017986" y="4258424"/>
                  <a:pt x="2017986" y="4352313"/>
                </a:cubicBezTo>
                <a:lnTo>
                  <a:pt x="1860331" y="4383844"/>
                </a:lnTo>
                <a:lnTo>
                  <a:pt x="1860331" y="4210424"/>
                </a:lnTo>
                <a:cubicBezTo>
                  <a:pt x="1918138" y="4226189"/>
                  <a:pt x="1973833" y="4257720"/>
                  <a:pt x="2033751" y="4257720"/>
                </a:cubicBezTo>
                <a:cubicBezTo>
                  <a:pt x="2056047" y="4257720"/>
                  <a:pt x="2063920" y="4224697"/>
                  <a:pt x="2081048" y="4210424"/>
                </a:cubicBezTo>
                <a:cubicBezTo>
                  <a:pt x="2095604" y="4198294"/>
                  <a:pt x="2128344" y="4178893"/>
                  <a:pt x="2128344" y="4178893"/>
                </a:cubicBezTo>
                <a:cubicBezTo>
                  <a:pt x="2141118" y="4208698"/>
                  <a:pt x="2154726" y="4341697"/>
                  <a:pt x="2222938" y="4273486"/>
                </a:cubicBezTo>
                <a:cubicBezTo>
                  <a:pt x="2290701" y="4205724"/>
                  <a:pt x="2223391" y="4210424"/>
                  <a:pt x="2270234" y="4210424"/>
                </a:cubicBezTo>
                <a:lnTo>
                  <a:pt x="2364827" y="4320782"/>
                </a:lnTo>
                <a:lnTo>
                  <a:pt x="2459420" y="4163127"/>
                </a:lnTo>
                <a:lnTo>
                  <a:pt x="2585544" y="4163127"/>
                </a:lnTo>
                <a:lnTo>
                  <a:pt x="2632841" y="4257720"/>
                </a:lnTo>
                <a:lnTo>
                  <a:pt x="2743200" y="4052769"/>
                </a:lnTo>
                <a:lnTo>
                  <a:pt x="2916620" y="4052769"/>
                </a:lnTo>
                <a:lnTo>
                  <a:pt x="3058510" y="4084300"/>
                </a:lnTo>
                <a:lnTo>
                  <a:pt x="2806262" y="3926644"/>
                </a:lnTo>
                <a:lnTo>
                  <a:pt x="3058510" y="3895113"/>
                </a:lnTo>
                <a:lnTo>
                  <a:pt x="3216165" y="3879348"/>
                </a:lnTo>
                <a:lnTo>
                  <a:pt x="3326524" y="3863582"/>
                </a:lnTo>
                <a:cubicBezTo>
                  <a:pt x="3379356" y="4004468"/>
                  <a:pt x="3373820" y="4034606"/>
                  <a:pt x="3373820" y="3942410"/>
                </a:cubicBezTo>
                <a:lnTo>
                  <a:pt x="3405351" y="3674396"/>
                </a:lnTo>
                <a:lnTo>
                  <a:pt x="3547241" y="3548272"/>
                </a:lnTo>
                <a:lnTo>
                  <a:pt x="3389586" y="3453679"/>
                </a:lnTo>
                <a:cubicBezTo>
                  <a:pt x="3552394" y="3421117"/>
                  <a:pt x="3547241" y="3475740"/>
                  <a:pt x="3547241" y="3406382"/>
                </a:cubicBezTo>
                <a:lnTo>
                  <a:pt x="3436882" y="3296024"/>
                </a:lnTo>
                <a:lnTo>
                  <a:pt x="3531475" y="3106837"/>
                </a:lnTo>
                <a:lnTo>
                  <a:pt x="3326524" y="3028010"/>
                </a:lnTo>
                <a:lnTo>
                  <a:pt x="3121572" y="3091072"/>
                </a:lnTo>
                <a:lnTo>
                  <a:pt x="3105806" y="2949182"/>
                </a:lnTo>
                <a:lnTo>
                  <a:pt x="3216165" y="2870355"/>
                </a:lnTo>
                <a:lnTo>
                  <a:pt x="2869324" y="2728465"/>
                </a:lnTo>
                <a:lnTo>
                  <a:pt x="3263462" y="2476217"/>
                </a:lnTo>
                <a:lnTo>
                  <a:pt x="3200400" y="2444686"/>
                </a:lnTo>
                <a:lnTo>
                  <a:pt x="2995448" y="2555044"/>
                </a:lnTo>
                <a:lnTo>
                  <a:pt x="2853558" y="2523513"/>
                </a:lnTo>
                <a:lnTo>
                  <a:pt x="3168869" y="2239734"/>
                </a:lnTo>
                <a:lnTo>
                  <a:pt x="2900855" y="2192437"/>
                </a:lnTo>
                <a:lnTo>
                  <a:pt x="2885089" y="2097844"/>
                </a:lnTo>
                <a:lnTo>
                  <a:pt x="3090041" y="2066313"/>
                </a:lnTo>
                <a:lnTo>
                  <a:pt x="3200400" y="1971720"/>
                </a:lnTo>
                <a:lnTo>
                  <a:pt x="2948151" y="2019017"/>
                </a:lnTo>
                <a:lnTo>
                  <a:pt x="2995448" y="1940189"/>
                </a:lnTo>
                <a:lnTo>
                  <a:pt x="3216165" y="1829831"/>
                </a:lnTo>
                <a:lnTo>
                  <a:pt x="2932386" y="1877127"/>
                </a:lnTo>
                <a:lnTo>
                  <a:pt x="2932386" y="1877127"/>
                </a:lnTo>
                <a:lnTo>
                  <a:pt x="2806262" y="1845596"/>
                </a:lnTo>
                <a:lnTo>
                  <a:pt x="2853558" y="1766769"/>
                </a:lnTo>
                <a:lnTo>
                  <a:pt x="3026979" y="1672175"/>
                </a:lnTo>
                <a:lnTo>
                  <a:pt x="2853558" y="1593348"/>
                </a:lnTo>
                <a:lnTo>
                  <a:pt x="3137338" y="1404162"/>
                </a:lnTo>
                <a:lnTo>
                  <a:pt x="2963917" y="1388396"/>
                </a:lnTo>
                <a:lnTo>
                  <a:pt x="3168869" y="1214975"/>
                </a:lnTo>
                <a:lnTo>
                  <a:pt x="2743200" y="1372631"/>
                </a:lnTo>
                <a:lnTo>
                  <a:pt x="2490951" y="1388396"/>
                </a:lnTo>
                <a:lnTo>
                  <a:pt x="2364827" y="1356865"/>
                </a:lnTo>
                <a:lnTo>
                  <a:pt x="2317531" y="1309569"/>
                </a:lnTo>
                <a:lnTo>
                  <a:pt x="2475186" y="1214975"/>
                </a:lnTo>
                <a:lnTo>
                  <a:pt x="2380593" y="1199210"/>
                </a:lnTo>
                <a:lnTo>
                  <a:pt x="2443655" y="1104617"/>
                </a:lnTo>
                <a:lnTo>
                  <a:pt x="2601310" y="1073086"/>
                </a:lnTo>
                <a:lnTo>
                  <a:pt x="2412124" y="1025789"/>
                </a:lnTo>
                <a:lnTo>
                  <a:pt x="2364827" y="946962"/>
                </a:lnTo>
                <a:lnTo>
                  <a:pt x="2207172" y="946962"/>
                </a:lnTo>
                <a:lnTo>
                  <a:pt x="2727434" y="615886"/>
                </a:lnTo>
                <a:lnTo>
                  <a:pt x="2727434" y="615886"/>
                </a:lnTo>
                <a:lnTo>
                  <a:pt x="2380593" y="710479"/>
                </a:lnTo>
                <a:lnTo>
                  <a:pt x="2301765" y="694713"/>
                </a:lnTo>
                <a:lnTo>
                  <a:pt x="2286000" y="537058"/>
                </a:lnTo>
                <a:lnTo>
                  <a:pt x="2144110" y="726244"/>
                </a:lnTo>
                <a:lnTo>
                  <a:pt x="2033751" y="678948"/>
                </a:lnTo>
                <a:lnTo>
                  <a:pt x="2002220" y="568589"/>
                </a:lnTo>
                <a:lnTo>
                  <a:pt x="2222938" y="410934"/>
                </a:lnTo>
                <a:lnTo>
                  <a:pt x="1907627" y="505527"/>
                </a:lnTo>
                <a:cubicBezTo>
                  <a:pt x="1921425" y="77802"/>
                  <a:pt x="2081876" y="45338"/>
                  <a:pt x="1860331" y="1031"/>
                </a:cubicBezTo>
                <a:cubicBezTo>
                  <a:pt x="1855178" y="0"/>
                  <a:pt x="1849820" y="1031"/>
                  <a:pt x="1844565" y="1031"/>
                </a:cubicBezTo>
                <a:close/>
              </a:path>
            </a:pathLst>
          </a:cu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5" name="Image 4" descr="autrdrh6.gif">
            <a:extLst>
              <a:ext uri="{FF2B5EF4-FFF2-40B4-BE49-F238E27FC236}">
                <a16:creationId xmlns:a16="http://schemas.microsoft.com/office/drawing/2014/main" id="{021A81C8-44EF-4E0B-AA4A-A58F549819F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86375" y="2000250"/>
            <a:ext cx="2071688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Image 23" descr="gif-noel-LDefMU622i.gif">
            <a:extLst>
              <a:ext uri="{FF2B5EF4-FFF2-40B4-BE49-F238E27FC236}">
                <a16:creationId xmlns:a16="http://schemas.microsoft.com/office/drawing/2014/main" id="{24529F3D-F1D8-4BC9-B2F6-D24B3BE1EBC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4643438"/>
            <a:ext cx="2138363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Image 29" descr="Image3.png">
            <a:extLst>
              <a:ext uri="{FF2B5EF4-FFF2-40B4-BE49-F238E27FC236}">
                <a16:creationId xmlns:a16="http://schemas.microsoft.com/office/drawing/2014/main" id="{1FEEFEC2-AD58-434C-BB90-640D8D1D76A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4572000"/>
            <a:ext cx="1544637" cy="192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age 30" descr="Image4.png">
            <a:extLst>
              <a:ext uri="{FF2B5EF4-FFF2-40B4-BE49-F238E27FC236}">
                <a16:creationId xmlns:a16="http://schemas.microsoft.com/office/drawing/2014/main" id="{F035B050-B86B-413B-BDFE-12866F605D1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4714875"/>
            <a:ext cx="1409700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age 20" descr="Image1.png">
            <a:extLst>
              <a:ext uri="{FF2B5EF4-FFF2-40B4-BE49-F238E27FC236}">
                <a16:creationId xmlns:a16="http://schemas.microsoft.com/office/drawing/2014/main" id="{DD790367-FD6B-4488-8C42-004CD718048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43375"/>
            <a:ext cx="1000125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age 21" descr="Image1.png">
            <a:extLst>
              <a:ext uri="{FF2B5EF4-FFF2-40B4-BE49-F238E27FC236}">
                <a16:creationId xmlns:a16="http://schemas.microsoft.com/office/drawing/2014/main" id="{1E5D8273-48FD-40B9-BF47-58043312CE2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8" y="4286250"/>
            <a:ext cx="1055687" cy="162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mage 22" descr="m0ap0szt.png">
            <a:extLst>
              <a:ext uri="{FF2B5EF4-FFF2-40B4-BE49-F238E27FC236}">
                <a16:creationId xmlns:a16="http://schemas.microsoft.com/office/drawing/2014/main" id="{47807082-19E3-470D-B3B2-CBE9466AA408}"/>
              </a:ext>
            </a:extLst>
          </p:cNvPr>
          <p:cNvPicPr>
            <a:picLocks noChangeAspect="1"/>
          </p:cNvPicPr>
          <p:nvPr/>
        </p:nvPicPr>
        <p:blipFill>
          <a:blip r:embed="rId18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4643438"/>
            <a:ext cx="2786063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age 31" descr="088.gif">
            <a:extLst>
              <a:ext uri="{FF2B5EF4-FFF2-40B4-BE49-F238E27FC236}">
                <a16:creationId xmlns:a16="http://schemas.microsoft.com/office/drawing/2014/main" id="{EAD53F9B-2FB9-4026-A41A-D11C91D3B6A4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4500563"/>
            <a:ext cx="8572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age 32" descr="Image4.png">
            <a:extLst>
              <a:ext uri="{FF2B5EF4-FFF2-40B4-BE49-F238E27FC236}">
                <a16:creationId xmlns:a16="http://schemas.microsoft.com/office/drawing/2014/main" id="{4AF35225-E867-44DE-B0DC-DE8442A3F233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86250"/>
            <a:ext cx="238125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Image 33" descr="Image5.png">
            <a:extLst>
              <a:ext uri="{FF2B5EF4-FFF2-40B4-BE49-F238E27FC236}">
                <a16:creationId xmlns:a16="http://schemas.microsoft.com/office/drawing/2014/main" id="{41E3CAD5-B39E-48A7-AB54-78358E5C75F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4500563"/>
            <a:ext cx="2079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Image 34" descr="Image9.png">
            <a:extLst>
              <a:ext uri="{FF2B5EF4-FFF2-40B4-BE49-F238E27FC236}">
                <a16:creationId xmlns:a16="http://schemas.microsoft.com/office/drawing/2014/main" id="{53C94C1B-3E97-4F51-81DB-1F4FDC50BC1E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04598" flipH="1">
            <a:off x="3316288" y="4587875"/>
            <a:ext cx="8572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C1CD79BF-7791-4F3C-9399-71C06D5F836F}"/>
              </a:ext>
            </a:extLst>
          </p:cNvPr>
          <p:cNvSpPr/>
          <p:nvPr/>
        </p:nvSpPr>
        <p:spPr>
          <a:xfrm>
            <a:off x="0" y="0"/>
            <a:ext cx="4857752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C429FA18-7CEB-452F-AF22-AE588FD85885}" type="datetime2">
              <a:rPr lang="fr-FR" sz="400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latin typeface="Alte-Schwabacher" pitchFamily="2" charset="0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mercredi 16 décembre 2020</a:t>
            </a:fld>
            <a:endParaRPr lang="fr-FR" sz="4000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Alte-Schwabacher" pitchFamily="2" charset="0"/>
            </a:endParaRPr>
          </a:p>
        </p:txBody>
      </p:sp>
      <p:sp>
        <p:nvSpPr>
          <p:cNvPr id="2074" name="Espace réservé de la date 19">
            <a:extLst>
              <a:ext uri="{FF2B5EF4-FFF2-40B4-BE49-F238E27FC236}">
                <a16:creationId xmlns:a16="http://schemas.microsoft.com/office/drawing/2014/main" id="{F383E554-8168-4257-84F2-5C6A962AC49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>
          <a:xfrm>
            <a:off x="7643813" y="2428875"/>
            <a:ext cx="1114425" cy="642938"/>
          </a:xfrm>
          <a:blipFill dpi="0" rotWithShape="1">
            <a:blip r:embed="rId23"/>
            <a:srcRect/>
            <a:stretch>
              <a:fillRect/>
            </a:stretch>
          </a:blip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B49A3B7-C76C-4C3E-A5C5-93515E6E0F3F}" type="datetime10">
              <a:rPr lang="fr-FR" altLang="fr-FR" sz="2800">
                <a:solidFill>
                  <a:srgbClr val="FF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18:24</a:t>
            </a:fld>
            <a:endParaRPr lang="fr-FR" altLang="fr-FR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6000">
    <p:sndAc>
      <p:stSnd>
        <p:snd r:embed="rId2" name="Tino Rossi petit papa no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6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age 31" descr="y_pere_noel_113.gif">
            <a:extLst>
              <a:ext uri="{FF2B5EF4-FFF2-40B4-BE49-F238E27FC236}">
                <a16:creationId xmlns:a16="http://schemas.microsoft.com/office/drawing/2014/main" id="{4DCB1A0A-A9B8-47BF-981A-3D39E16EDC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05026">
            <a:off x="6343650" y="2012950"/>
            <a:ext cx="3657600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age 32" descr="y_pere_noel_113.gif">
            <a:extLst>
              <a:ext uri="{FF2B5EF4-FFF2-40B4-BE49-F238E27FC236}">
                <a16:creationId xmlns:a16="http://schemas.microsoft.com/office/drawing/2014/main" id="{9AD7391D-5707-4977-8445-585157296F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61997" flipH="1">
            <a:off x="-949325" y="1519238"/>
            <a:ext cx="4062413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Image 17" descr="svi8cpc9.gif">
            <a:extLst>
              <a:ext uri="{FF2B5EF4-FFF2-40B4-BE49-F238E27FC236}">
                <a16:creationId xmlns:a16="http://schemas.microsoft.com/office/drawing/2014/main" id="{B0BF0639-D7E3-4A3A-8D4F-AD545F706A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5938"/>
            <a:ext cx="3929063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Image 18" descr="svi8cpc9.gif">
            <a:extLst>
              <a:ext uri="{FF2B5EF4-FFF2-40B4-BE49-F238E27FC236}">
                <a16:creationId xmlns:a16="http://schemas.microsoft.com/office/drawing/2014/main" id="{32F63F55-8434-43FD-B870-5DAA4CC546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1785938"/>
            <a:ext cx="3929062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Image 5" descr="Image1.png">
            <a:extLst>
              <a:ext uri="{FF2B5EF4-FFF2-40B4-BE49-F238E27FC236}">
                <a16:creationId xmlns:a16="http://schemas.microsoft.com/office/drawing/2014/main" id="{E289DF93-A962-4069-85DF-64709854E7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"/>
          <a:stretch>
            <a:fillRect/>
          </a:stretch>
        </p:blipFill>
        <p:spPr bwMode="auto">
          <a:xfrm>
            <a:off x="0" y="-71438"/>
            <a:ext cx="9144000" cy="698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16" descr="y_cheminee_noel_09.gif">
            <a:extLst>
              <a:ext uri="{FF2B5EF4-FFF2-40B4-BE49-F238E27FC236}">
                <a16:creationId xmlns:a16="http://schemas.microsoft.com/office/drawing/2014/main" id="{5082C9C7-D724-43FB-BE50-E6573A8AB8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416179">
            <a:off x="7239000" y="3500438"/>
            <a:ext cx="1905000" cy="1543050"/>
          </a:xfrm>
          <a:prstGeom prst="rect">
            <a:avLst/>
          </a:prstGeom>
          <a:effectLst/>
          <a:scene3d>
            <a:camera prst="perspectiveContrastingLeftFacing"/>
            <a:lightRig rig="threePt" dir="t"/>
          </a:scene3d>
        </p:spPr>
      </p:pic>
      <p:pic>
        <p:nvPicPr>
          <p:cNvPr id="3080" name="Picture 2" descr="http://www.01gif-anime.com/img/fete/noel/guirlandes/guirlandes-0009.gif">
            <a:extLst>
              <a:ext uri="{FF2B5EF4-FFF2-40B4-BE49-F238E27FC236}">
                <a16:creationId xmlns:a16="http://schemas.microsoft.com/office/drawing/2014/main" id="{18804888-D40D-42E3-A3BE-2FAAE9F9900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">
            <a:off x="-9525" y="1109663"/>
            <a:ext cx="7415213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orme libre 7">
            <a:extLst>
              <a:ext uri="{FF2B5EF4-FFF2-40B4-BE49-F238E27FC236}">
                <a16:creationId xmlns:a16="http://schemas.microsoft.com/office/drawing/2014/main" id="{F68847CA-28A3-4F9D-80E7-960C2AE93C73}"/>
              </a:ext>
            </a:extLst>
          </p:cNvPr>
          <p:cNvSpPr/>
          <p:nvPr/>
        </p:nvSpPr>
        <p:spPr>
          <a:xfrm>
            <a:off x="5357813" y="2214563"/>
            <a:ext cx="2000250" cy="2928937"/>
          </a:xfrm>
          <a:custGeom>
            <a:avLst/>
            <a:gdLst>
              <a:gd name="connsiteX0" fmla="*/ 1844565 w 3552394"/>
              <a:gd name="connsiteY0" fmla="*/ 1031 h 4766345"/>
              <a:gd name="connsiteX1" fmla="*/ 1797269 w 3552394"/>
              <a:gd name="connsiteY1" fmla="*/ 395169 h 4766345"/>
              <a:gd name="connsiteX2" fmla="*/ 1103586 w 3552394"/>
              <a:gd name="connsiteY2" fmla="*/ 552824 h 4766345"/>
              <a:gd name="connsiteX3" fmla="*/ 1213944 w 3552394"/>
              <a:gd name="connsiteY3" fmla="*/ 726244 h 4766345"/>
              <a:gd name="connsiteX4" fmla="*/ 1308538 w 3552394"/>
              <a:gd name="connsiteY4" fmla="*/ 852369 h 4766345"/>
              <a:gd name="connsiteX5" fmla="*/ 1481958 w 3552394"/>
              <a:gd name="connsiteY5" fmla="*/ 868134 h 4766345"/>
              <a:gd name="connsiteX6" fmla="*/ 1497724 w 3552394"/>
              <a:gd name="connsiteY6" fmla="*/ 1104617 h 4766345"/>
              <a:gd name="connsiteX7" fmla="*/ 1024758 w 3552394"/>
              <a:gd name="connsiteY7" fmla="*/ 1057320 h 4766345"/>
              <a:gd name="connsiteX8" fmla="*/ 1229710 w 3552394"/>
              <a:gd name="connsiteY8" fmla="*/ 1167679 h 4766345"/>
              <a:gd name="connsiteX9" fmla="*/ 1150882 w 3552394"/>
              <a:gd name="connsiteY9" fmla="*/ 1278037 h 4766345"/>
              <a:gd name="connsiteX10" fmla="*/ 1229710 w 3552394"/>
              <a:gd name="connsiteY10" fmla="*/ 1372631 h 4766345"/>
              <a:gd name="connsiteX11" fmla="*/ 1245475 w 3552394"/>
              <a:gd name="connsiteY11" fmla="*/ 1404162 h 4766345"/>
              <a:gd name="connsiteX12" fmla="*/ 945931 w 3552394"/>
              <a:gd name="connsiteY12" fmla="*/ 1293803 h 4766345"/>
              <a:gd name="connsiteX13" fmla="*/ 646386 w 3552394"/>
              <a:gd name="connsiteY13" fmla="*/ 1341100 h 4766345"/>
              <a:gd name="connsiteX14" fmla="*/ 961696 w 3552394"/>
              <a:gd name="connsiteY14" fmla="*/ 1546051 h 4766345"/>
              <a:gd name="connsiteX15" fmla="*/ 725213 w 3552394"/>
              <a:gd name="connsiteY15" fmla="*/ 1609113 h 4766345"/>
              <a:gd name="connsiteX16" fmla="*/ 882869 w 3552394"/>
              <a:gd name="connsiteY16" fmla="*/ 1687941 h 4766345"/>
              <a:gd name="connsiteX17" fmla="*/ 1087820 w 3552394"/>
              <a:gd name="connsiteY17" fmla="*/ 1656410 h 4766345"/>
              <a:gd name="connsiteX18" fmla="*/ 1087820 w 3552394"/>
              <a:gd name="connsiteY18" fmla="*/ 1703706 h 4766345"/>
              <a:gd name="connsiteX19" fmla="*/ 882869 w 3552394"/>
              <a:gd name="connsiteY19" fmla="*/ 1892893 h 4766345"/>
              <a:gd name="connsiteX20" fmla="*/ 567558 w 3552394"/>
              <a:gd name="connsiteY20" fmla="*/ 1845596 h 4766345"/>
              <a:gd name="connsiteX21" fmla="*/ 788275 w 3552394"/>
              <a:gd name="connsiteY21" fmla="*/ 1987486 h 4766345"/>
              <a:gd name="connsiteX22" fmla="*/ 630620 w 3552394"/>
              <a:gd name="connsiteY22" fmla="*/ 1987486 h 4766345"/>
              <a:gd name="connsiteX23" fmla="*/ 819806 w 3552394"/>
              <a:gd name="connsiteY23" fmla="*/ 2145141 h 4766345"/>
              <a:gd name="connsiteX24" fmla="*/ 882869 w 3552394"/>
              <a:gd name="connsiteY24" fmla="*/ 2208203 h 4766345"/>
              <a:gd name="connsiteX25" fmla="*/ 1072055 w 3552394"/>
              <a:gd name="connsiteY25" fmla="*/ 2365858 h 4766345"/>
              <a:gd name="connsiteX26" fmla="*/ 898634 w 3552394"/>
              <a:gd name="connsiteY26" fmla="*/ 2460451 h 4766345"/>
              <a:gd name="connsiteX27" fmla="*/ 536027 w 3552394"/>
              <a:gd name="connsiteY27" fmla="*/ 2334327 h 4766345"/>
              <a:gd name="connsiteX28" fmla="*/ 630620 w 3552394"/>
              <a:gd name="connsiteY28" fmla="*/ 2476217 h 4766345"/>
              <a:gd name="connsiteX29" fmla="*/ 362606 w 3552394"/>
              <a:gd name="connsiteY29" fmla="*/ 2413155 h 4766345"/>
              <a:gd name="connsiteX30" fmla="*/ 520262 w 3552394"/>
              <a:gd name="connsiteY30" fmla="*/ 2570810 h 4766345"/>
              <a:gd name="connsiteX31" fmla="*/ 173420 w 3552394"/>
              <a:gd name="connsiteY31" fmla="*/ 2618106 h 4766345"/>
              <a:gd name="connsiteX32" fmla="*/ 693682 w 3552394"/>
              <a:gd name="connsiteY32" fmla="*/ 2696934 h 4766345"/>
              <a:gd name="connsiteX33" fmla="*/ 536027 w 3552394"/>
              <a:gd name="connsiteY33" fmla="*/ 2791527 h 4766345"/>
              <a:gd name="connsiteX34" fmla="*/ 173420 w 3552394"/>
              <a:gd name="connsiteY34" fmla="*/ 2791527 h 4766345"/>
              <a:gd name="connsiteX35" fmla="*/ 378372 w 3552394"/>
              <a:gd name="connsiteY35" fmla="*/ 2886120 h 4766345"/>
              <a:gd name="connsiteX36" fmla="*/ 394138 w 3552394"/>
              <a:gd name="connsiteY36" fmla="*/ 2886120 h 4766345"/>
              <a:gd name="connsiteX37" fmla="*/ 614855 w 3552394"/>
              <a:gd name="connsiteY37" fmla="*/ 2949182 h 4766345"/>
              <a:gd name="connsiteX38" fmla="*/ 173420 w 3552394"/>
              <a:gd name="connsiteY38" fmla="*/ 3028010 h 4766345"/>
              <a:gd name="connsiteX39" fmla="*/ 378372 w 3552394"/>
              <a:gd name="connsiteY39" fmla="*/ 3154134 h 4766345"/>
              <a:gd name="connsiteX40" fmla="*/ 0 w 3552394"/>
              <a:gd name="connsiteY40" fmla="*/ 3280258 h 4766345"/>
              <a:gd name="connsiteX41" fmla="*/ 126124 w 3552394"/>
              <a:gd name="connsiteY41" fmla="*/ 3327555 h 4766345"/>
              <a:gd name="connsiteX42" fmla="*/ 0 w 3552394"/>
              <a:gd name="connsiteY42" fmla="*/ 3453679 h 4766345"/>
              <a:gd name="connsiteX43" fmla="*/ 315310 w 3552394"/>
              <a:gd name="connsiteY43" fmla="*/ 3374851 h 4766345"/>
              <a:gd name="connsiteX44" fmla="*/ 315310 w 3552394"/>
              <a:gd name="connsiteY44" fmla="*/ 3469444 h 4766345"/>
              <a:gd name="connsiteX45" fmla="*/ 189186 w 3552394"/>
              <a:gd name="connsiteY45" fmla="*/ 3611334 h 4766345"/>
              <a:gd name="connsiteX46" fmla="*/ 15765 w 3552394"/>
              <a:gd name="connsiteY46" fmla="*/ 3768989 h 4766345"/>
              <a:gd name="connsiteX47" fmla="*/ 204951 w 3552394"/>
              <a:gd name="connsiteY47" fmla="*/ 3926644 h 4766345"/>
              <a:gd name="connsiteX48" fmla="*/ 425669 w 3552394"/>
              <a:gd name="connsiteY48" fmla="*/ 4052769 h 4766345"/>
              <a:gd name="connsiteX49" fmla="*/ 583324 w 3552394"/>
              <a:gd name="connsiteY49" fmla="*/ 4194658 h 4766345"/>
              <a:gd name="connsiteX50" fmla="*/ 961696 w 3552394"/>
              <a:gd name="connsiteY50" fmla="*/ 3973941 h 4766345"/>
              <a:gd name="connsiteX51" fmla="*/ 1056289 w 3552394"/>
              <a:gd name="connsiteY51" fmla="*/ 4115831 h 4766345"/>
              <a:gd name="connsiteX52" fmla="*/ 1324303 w 3552394"/>
              <a:gd name="connsiteY52" fmla="*/ 4084300 h 4766345"/>
              <a:gd name="connsiteX53" fmla="*/ 1403131 w 3552394"/>
              <a:gd name="connsiteY53" fmla="*/ 4163127 h 4766345"/>
              <a:gd name="connsiteX54" fmla="*/ 1545020 w 3552394"/>
              <a:gd name="connsiteY54" fmla="*/ 4131596 h 4766345"/>
              <a:gd name="connsiteX55" fmla="*/ 1655379 w 3552394"/>
              <a:gd name="connsiteY55" fmla="*/ 4194658 h 4766345"/>
              <a:gd name="connsiteX56" fmla="*/ 1655379 w 3552394"/>
              <a:gd name="connsiteY56" fmla="*/ 4368079 h 4766345"/>
              <a:gd name="connsiteX57" fmla="*/ 1434662 w 3552394"/>
              <a:gd name="connsiteY57" fmla="*/ 4399610 h 4766345"/>
              <a:gd name="connsiteX58" fmla="*/ 1403131 w 3552394"/>
              <a:gd name="connsiteY58" fmla="*/ 4336548 h 4766345"/>
              <a:gd name="connsiteX59" fmla="*/ 1324303 w 3552394"/>
              <a:gd name="connsiteY59" fmla="*/ 4352313 h 4766345"/>
              <a:gd name="connsiteX60" fmla="*/ 1308538 w 3552394"/>
              <a:gd name="connsiteY60" fmla="*/ 4305017 h 4766345"/>
              <a:gd name="connsiteX61" fmla="*/ 1245475 w 3552394"/>
              <a:gd name="connsiteY61" fmla="*/ 4320782 h 4766345"/>
              <a:gd name="connsiteX62" fmla="*/ 1198179 w 3552394"/>
              <a:gd name="connsiteY62" fmla="*/ 4352313 h 4766345"/>
              <a:gd name="connsiteX63" fmla="*/ 1182413 w 3552394"/>
              <a:gd name="connsiteY63" fmla="*/ 4399610 h 4766345"/>
              <a:gd name="connsiteX64" fmla="*/ 1119351 w 3552394"/>
              <a:gd name="connsiteY64" fmla="*/ 4415375 h 4766345"/>
              <a:gd name="connsiteX65" fmla="*/ 1072055 w 3552394"/>
              <a:gd name="connsiteY65" fmla="*/ 4399610 h 4766345"/>
              <a:gd name="connsiteX66" fmla="*/ 1008993 w 3552394"/>
              <a:gd name="connsiteY66" fmla="*/ 4352313 h 4766345"/>
              <a:gd name="connsiteX67" fmla="*/ 977462 w 3552394"/>
              <a:gd name="connsiteY67" fmla="*/ 4462672 h 4766345"/>
              <a:gd name="connsiteX68" fmla="*/ 977462 w 3552394"/>
              <a:gd name="connsiteY68" fmla="*/ 4620327 h 4766345"/>
              <a:gd name="connsiteX69" fmla="*/ 1024758 w 3552394"/>
              <a:gd name="connsiteY69" fmla="*/ 4667624 h 4766345"/>
              <a:gd name="connsiteX70" fmla="*/ 1198179 w 3552394"/>
              <a:gd name="connsiteY70" fmla="*/ 4636093 h 4766345"/>
              <a:gd name="connsiteX71" fmla="*/ 1245475 w 3552394"/>
              <a:gd name="connsiteY71" fmla="*/ 4620327 h 4766345"/>
              <a:gd name="connsiteX72" fmla="*/ 1261241 w 3552394"/>
              <a:gd name="connsiteY72" fmla="*/ 4667624 h 4766345"/>
              <a:gd name="connsiteX73" fmla="*/ 1308538 w 3552394"/>
              <a:gd name="connsiteY73" fmla="*/ 4683389 h 4766345"/>
              <a:gd name="connsiteX74" fmla="*/ 1434662 w 3552394"/>
              <a:gd name="connsiteY74" fmla="*/ 4667624 h 4766345"/>
              <a:gd name="connsiteX75" fmla="*/ 1529255 w 3552394"/>
              <a:gd name="connsiteY75" fmla="*/ 4651858 h 4766345"/>
              <a:gd name="connsiteX76" fmla="*/ 1576551 w 3552394"/>
              <a:gd name="connsiteY76" fmla="*/ 4636093 h 4766345"/>
              <a:gd name="connsiteX77" fmla="*/ 1623848 w 3552394"/>
              <a:gd name="connsiteY77" fmla="*/ 4667624 h 4766345"/>
              <a:gd name="connsiteX78" fmla="*/ 1671144 w 3552394"/>
              <a:gd name="connsiteY78" fmla="*/ 4636093 h 4766345"/>
              <a:gd name="connsiteX79" fmla="*/ 1734206 w 3552394"/>
              <a:gd name="connsiteY79" fmla="*/ 4714920 h 4766345"/>
              <a:gd name="connsiteX80" fmla="*/ 1765738 w 3552394"/>
              <a:gd name="connsiteY80" fmla="*/ 4714920 h 4766345"/>
              <a:gd name="connsiteX81" fmla="*/ 2585544 w 3552394"/>
              <a:gd name="connsiteY81" fmla="*/ 4699155 h 4766345"/>
              <a:gd name="connsiteX82" fmla="*/ 2617075 w 3552394"/>
              <a:gd name="connsiteY82" fmla="*/ 4525734 h 4766345"/>
              <a:gd name="connsiteX83" fmla="*/ 2538248 w 3552394"/>
              <a:gd name="connsiteY83" fmla="*/ 4383844 h 4766345"/>
              <a:gd name="connsiteX84" fmla="*/ 2238703 w 3552394"/>
              <a:gd name="connsiteY84" fmla="*/ 4415375 h 4766345"/>
              <a:gd name="connsiteX85" fmla="*/ 2017986 w 3552394"/>
              <a:gd name="connsiteY85" fmla="*/ 4352313 h 4766345"/>
              <a:gd name="connsiteX86" fmla="*/ 1860331 w 3552394"/>
              <a:gd name="connsiteY86" fmla="*/ 4383844 h 4766345"/>
              <a:gd name="connsiteX87" fmla="*/ 1860331 w 3552394"/>
              <a:gd name="connsiteY87" fmla="*/ 4210424 h 4766345"/>
              <a:gd name="connsiteX88" fmla="*/ 2033751 w 3552394"/>
              <a:gd name="connsiteY88" fmla="*/ 4257720 h 4766345"/>
              <a:gd name="connsiteX89" fmla="*/ 2081048 w 3552394"/>
              <a:gd name="connsiteY89" fmla="*/ 4210424 h 4766345"/>
              <a:gd name="connsiteX90" fmla="*/ 2128344 w 3552394"/>
              <a:gd name="connsiteY90" fmla="*/ 4178893 h 4766345"/>
              <a:gd name="connsiteX91" fmla="*/ 2222938 w 3552394"/>
              <a:gd name="connsiteY91" fmla="*/ 4273486 h 4766345"/>
              <a:gd name="connsiteX92" fmla="*/ 2270234 w 3552394"/>
              <a:gd name="connsiteY92" fmla="*/ 4210424 h 4766345"/>
              <a:gd name="connsiteX93" fmla="*/ 2364827 w 3552394"/>
              <a:gd name="connsiteY93" fmla="*/ 4320782 h 4766345"/>
              <a:gd name="connsiteX94" fmla="*/ 2459420 w 3552394"/>
              <a:gd name="connsiteY94" fmla="*/ 4163127 h 4766345"/>
              <a:gd name="connsiteX95" fmla="*/ 2585544 w 3552394"/>
              <a:gd name="connsiteY95" fmla="*/ 4163127 h 4766345"/>
              <a:gd name="connsiteX96" fmla="*/ 2632841 w 3552394"/>
              <a:gd name="connsiteY96" fmla="*/ 4257720 h 4766345"/>
              <a:gd name="connsiteX97" fmla="*/ 2743200 w 3552394"/>
              <a:gd name="connsiteY97" fmla="*/ 4052769 h 4766345"/>
              <a:gd name="connsiteX98" fmla="*/ 2916620 w 3552394"/>
              <a:gd name="connsiteY98" fmla="*/ 4052769 h 4766345"/>
              <a:gd name="connsiteX99" fmla="*/ 3058510 w 3552394"/>
              <a:gd name="connsiteY99" fmla="*/ 4084300 h 4766345"/>
              <a:gd name="connsiteX100" fmla="*/ 2806262 w 3552394"/>
              <a:gd name="connsiteY100" fmla="*/ 3926644 h 4766345"/>
              <a:gd name="connsiteX101" fmla="*/ 3058510 w 3552394"/>
              <a:gd name="connsiteY101" fmla="*/ 3895113 h 4766345"/>
              <a:gd name="connsiteX102" fmla="*/ 3216165 w 3552394"/>
              <a:gd name="connsiteY102" fmla="*/ 3879348 h 4766345"/>
              <a:gd name="connsiteX103" fmla="*/ 3326524 w 3552394"/>
              <a:gd name="connsiteY103" fmla="*/ 3863582 h 4766345"/>
              <a:gd name="connsiteX104" fmla="*/ 3373820 w 3552394"/>
              <a:gd name="connsiteY104" fmla="*/ 3942410 h 4766345"/>
              <a:gd name="connsiteX105" fmla="*/ 3405351 w 3552394"/>
              <a:gd name="connsiteY105" fmla="*/ 3674396 h 4766345"/>
              <a:gd name="connsiteX106" fmla="*/ 3547241 w 3552394"/>
              <a:gd name="connsiteY106" fmla="*/ 3548272 h 4766345"/>
              <a:gd name="connsiteX107" fmla="*/ 3389586 w 3552394"/>
              <a:gd name="connsiteY107" fmla="*/ 3453679 h 4766345"/>
              <a:gd name="connsiteX108" fmla="*/ 3547241 w 3552394"/>
              <a:gd name="connsiteY108" fmla="*/ 3406382 h 4766345"/>
              <a:gd name="connsiteX109" fmla="*/ 3436882 w 3552394"/>
              <a:gd name="connsiteY109" fmla="*/ 3296024 h 4766345"/>
              <a:gd name="connsiteX110" fmla="*/ 3531475 w 3552394"/>
              <a:gd name="connsiteY110" fmla="*/ 3106837 h 4766345"/>
              <a:gd name="connsiteX111" fmla="*/ 3326524 w 3552394"/>
              <a:gd name="connsiteY111" fmla="*/ 3028010 h 4766345"/>
              <a:gd name="connsiteX112" fmla="*/ 3121572 w 3552394"/>
              <a:gd name="connsiteY112" fmla="*/ 3091072 h 4766345"/>
              <a:gd name="connsiteX113" fmla="*/ 3105806 w 3552394"/>
              <a:gd name="connsiteY113" fmla="*/ 2949182 h 4766345"/>
              <a:gd name="connsiteX114" fmla="*/ 3216165 w 3552394"/>
              <a:gd name="connsiteY114" fmla="*/ 2870355 h 4766345"/>
              <a:gd name="connsiteX115" fmla="*/ 2869324 w 3552394"/>
              <a:gd name="connsiteY115" fmla="*/ 2728465 h 4766345"/>
              <a:gd name="connsiteX116" fmla="*/ 3263462 w 3552394"/>
              <a:gd name="connsiteY116" fmla="*/ 2476217 h 4766345"/>
              <a:gd name="connsiteX117" fmla="*/ 3200400 w 3552394"/>
              <a:gd name="connsiteY117" fmla="*/ 2444686 h 4766345"/>
              <a:gd name="connsiteX118" fmla="*/ 2995448 w 3552394"/>
              <a:gd name="connsiteY118" fmla="*/ 2555044 h 4766345"/>
              <a:gd name="connsiteX119" fmla="*/ 2853558 w 3552394"/>
              <a:gd name="connsiteY119" fmla="*/ 2523513 h 4766345"/>
              <a:gd name="connsiteX120" fmla="*/ 3168869 w 3552394"/>
              <a:gd name="connsiteY120" fmla="*/ 2239734 h 4766345"/>
              <a:gd name="connsiteX121" fmla="*/ 2900855 w 3552394"/>
              <a:gd name="connsiteY121" fmla="*/ 2192437 h 4766345"/>
              <a:gd name="connsiteX122" fmla="*/ 2885089 w 3552394"/>
              <a:gd name="connsiteY122" fmla="*/ 2097844 h 4766345"/>
              <a:gd name="connsiteX123" fmla="*/ 3090041 w 3552394"/>
              <a:gd name="connsiteY123" fmla="*/ 2066313 h 4766345"/>
              <a:gd name="connsiteX124" fmla="*/ 3200400 w 3552394"/>
              <a:gd name="connsiteY124" fmla="*/ 1971720 h 4766345"/>
              <a:gd name="connsiteX125" fmla="*/ 2948151 w 3552394"/>
              <a:gd name="connsiteY125" fmla="*/ 2019017 h 4766345"/>
              <a:gd name="connsiteX126" fmla="*/ 2995448 w 3552394"/>
              <a:gd name="connsiteY126" fmla="*/ 1940189 h 4766345"/>
              <a:gd name="connsiteX127" fmla="*/ 3216165 w 3552394"/>
              <a:gd name="connsiteY127" fmla="*/ 1829831 h 4766345"/>
              <a:gd name="connsiteX128" fmla="*/ 2932386 w 3552394"/>
              <a:gd name="connsiteY128" fmla="*/ 1877127 h 4766345"/>
              <a:gd name="connsiteX129" fmla="*/ 2932386 w 3552394"/>
              <a:gd name="connsiteY129" fmla="*/ 1877127 h 4766345"/>
              <a:gd name="connsiteX130" fmla="*/ 2806262 w 3552394"/>
              <a:gd name="connsiteY130" fmla="*/ 1845596 h 4766345"/>
              <a:gd name="connsiteX131" fmla="*/ 2853558 w 3552394"/>
              <a:gd name="connsiteY131" fmla="*/ 1766769 h 4766345"/>
              <a:gd name="connsiteX132" fmla="*/ 3026979 w 3552394"/>
              <a:gd name="connsiteY132" fmla="*/ 1672175 h 4766345"/>
              <a:gd name="connsiteX133" fmla="*/ 2853558 w 3552394"/>
              <a:gd name="connsiteY133" fmla="*/ 1593348 h 4766345"/>
              <a:gd name="connsiteX134" fmla="*/ 3137338 w 3552394"/>
              <a:gd name="connsiteY134" fmla="*/ 1404162 h 4766345"/>
              <a:gd name="connsiteX135" fmla="*/ 2963917 w 3552394"/>
              <a:gd name="connsiteY135" fmla="*/ 1388396 h 4766345"/>
              <a:gd name="connsiteX136" fmla="*/ 3168869 w 3552394"/>
              <a:gd name="connsiteY136" fmla="*/ 1214975 h 4766345"/>
              <a:gd name="connsiteX137" fmla="*/ 2743200 w 3552394"/>
              <a:gd name="connsiteY137" fmla="*/ 1372631 h 4766345"/>
              <a:gd name="connsiteX138" fmla="*/ 2490951 w 3552394"/>
              <a:gd name="connsiteY138" fmla="*/ 1388396 h 4766345"/>
              <a:gd name="connsiteX139" fmla="*/ 2364827 w 3552394"/>
              <a:gd name="connsiteY139" fmla="*/ 1356865 h 4766345"/>
              <a:gd name="connsiteX140" fmla="*/ 2317531 w 3552394"/>
              <a:gd name="connsiteY140" fmla="*/ 1309569 h 4766345"/>
              <a:gd name="connsiteX141" fmla="*/ 2475186 w 3552394"/>
              <a:gd name="connsiteY141" fmla="*/ 1214975 h 4766345"/>
              <a:gd name="connsiteX142" fmla="*/ 2380593 w 3552394"/>
              <a:gd name="connsiteY142" fmla="*/ 1199210 h 4766345"/>
              <a:gd name="connsiteX143" fmla="*/ 2443655 w 3552394"/>
              <a:gd name="connsiteY143" fmla="*/ 1104617 h 4766345"/>
              <a:gd name="connsiteX144" fmla="*/ 2601310 w 3552394"/>
              <a:gd name="connsiteY144" fmla="*/ 1073086 h 4766345"/>
              <a:gd name="connsiteX145" fmla="*/ 2412124 w 3552394"/>
              <a:gd name="connsiteY145" fmla="*/ 1025789 h 4766345"/>
              <a:gd name="connsiteX146" fmla="*/ 2364827 w 3552394"/>
              <a:gd name="connsiteY146" fmla="*/ 946962 h 4766345"/>
              <a:gd name="connsiteX147" fmla="*/ 2207172 w 3552394"/>
              <a:gd name="connsiteY147" fmla="*/ 946962 h 4766345"/>
              <a:gd name="connsiteX148" fmla="*/ 2727434 w 3552394"/>
              <a:gd name="connsiteY148" fmla="*/ 615886 h 4766345"/>
              <a:gd name="connsiteX149" fmla="*/ 2727434 w 3552394"/>
              <a:gd name="connsiteY149" fmla="*/ 615886 h 4766345"/>
              <a:gd name="connsiteX150" fmla="*/ 2380593 w 3552394"/>
              <a:gd name="connsiteY150" fmla="*/ 710479 h 4766345"/>
              <a:gd name="connsiteX151" fmla="*/ 2301765 w 3552394"/>
              <a:gd name="connsiteY151" fmla="*/ 694713 h 4766345"/>
              <a:gd name="connsiteX152" fmla="*/ 2286000 w 3552394"/>
              <a:gd name="connsiteY152" fmla="*/ 537058 h 4766345"/>
              <a:gd name="connsiteX153" fmla="*/ 2144110 w 3552394"/>
              <a:gd name="connsiteY153" fmla="*/ 726244 h 4766345"/>
              <a:gd name="connsiteX154" fmla="*/ 2033751 w 3552394"/>
              <a:gd name="connsiteY154" fmla="*/ 678948 h 4766345"/>
              <a:gd name="connsiteX155" fmla="*/ 2002220 w 3552394"/>
              <a:gd name="connsiteY155" fmla="*/ 568589 h 4766345"/>
              <a:gd name="connsiteX156" fmla="*/ 2222938 w 3552394"/>
              <a:gd name="connsiteY156" fmla="*/ 410934 h 4766345"/>
              <a:gd name="connsiteX157" fmla="*/ 1907627 w 3552394"/>
              <a:gd name="connsiteY157" fmla="*/ 505527 h 4766345"/>
              <a:gd name="connsiteX158" fmla="*/ 1860331 w 3552394"/>
              <a:gd name="connsiteY158" fmla="*/ 1031 h 4766345"/>
              <a:gd name="connsiteX159" fmla="*/ 1844565 w 3552394"/>
              <a:gd name="connsiteY159" fmla="*/ 1031 h 4766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</a:cxnLst>
            <a:rect l="l" t="t" r="r" b="b"/>
            <a:pathLst>
              <a:path w="3552394" h="4766345">
                <a:moveTo>
                  <a:pt x="1844565" y="1031"/>
                </a:moveTo>
                <a:lnTo>
                  <a:pt x="1797269" y="395169"/>
                </a:lnTo>
                <a:lnTo>
                  <a:pt x="1103586" y="552824"/>
                </a:lnTo>
                <a:lnTo>
                  <a:pt x="1213944" y="726244"/>
                </a:lnTo>
                <a:cubicBezTo>
                  <a:pt x="1297092" y="842651"/>
                  <a:pt x="1260806" y="804637"/>
                  <a:pt x="1308538" y="852369"/>
                </a:cubicBezTo>
                <a:lnTo>
                  <a:pt x="1481958" y="868134"/>
                </a:lnTo>
                <a:lnTo>
                  <a:pt x="1497724" y="1104617"/>
                </a:lnTo>
                <a:lnTo>
                  <a:pt x="1024758" y="1057320"/>
                </a:lnTo>
                <a:lnTo>
                  <a:pt x="1229710" y="1167679"/>
                </a:lnTo>
                <a:cubicBezTo>
                  <a:pt x="1147518" y="1266309"/>
                  <a:pt x="1150882" y="1221228"/>
                  <a:pt x="1150882" y="1278037"/>
                </a:cubicBezTo>
                <a:lnTo>
                  <a:pt x="1229710" y="1372631"/>
                </a:lnTo>
                <a:lnTo>
                  <a:pt x="1245475" y="1404162"/>
                </a:lnTo>
                <a:lnTo>
                  <a:pt x="945931" y="1293803"/>
                </a:lnTo>
                <a:lnTo>
                  <a:pt x="646386" y="1341100"/>
                </a:lnTo>
                <a:lnTo>
                  <a:pt x="961696" y="1546051"/>
                </a:lnTo>
                <a:lnTo>
                  <a:pt x="725213" y="1609113"/>
                </a:lnTo>
                <a:cubicBezTo>
                  <a:pt x="871697" y="1690493"/>
                  <a:pt x="812998" y="1687941"/>
                  <a:pt x="882869" y="1687941"/>
                </a:cubicBezTo>
                <a:cubicBezTo>
                  <a:pt x="921685" y="1672414"/>
                  <a:pt x="1039103" y="1575214"/>
                  <a:pt x="1087820" y="1656410"/>
                </a:cubicBezTo>
                <a:cubicBezTo>
                  <a:pt x="1095931" y="1669929"/>
                  <a:pt x="1087820" y="1687941"/>
                  <a:pt x="1087820" y="1703706"/>
                </a:cubicBezTo>
                <a:lnTo>
                  <a:pt x="882869" y="1892893"/>
                </a:lnTo>
                <a:lnTo>
                  <a:pt x="567558" y="1845596"/>
                </a:lnTo>
                <a:cubicBezTo>
                  <a:pt x="776831" y="1990477"/>
                  <a:pt x="689418" y="1987486"/>
                  <a:pt x="788275" y="1987486"/>
                </a:cubicBezTo>
                <a:lnTo>
                  <a:pt x="630620" y="1987486"/>
                </a:lnTo>
                <a:lnTo>
                  <a:pt x="819806" y="2145141"/>
                </a:lnTo>
                <a:cubicBezTo>
                  <a:pt x="839396" y="2223498"/>
                  <a:pt x="813904" y="2208203"/>
                  <a:pt x="882869" y="2208203"/>
                </a:cubicBezTo>
                <a:lnTo>
                  <a:pt x="1072055" y="2365858"/>
                </a:lnTo>
                <a:lnTo>
                  <a:pt x="898634" y="2460451"/>
                </a:lnTo>
                <a:lnTo>
                  <a:pt x="536027" y="2334327"/>
                </a:lnTo>
                <a:lnTo>
                  <a:pt x="630620" y="2476217"/>
                </a:lnTo>
                <a:lnTo>
                  <a:pt x="362606" y="2413155"/>
                </a:lnTo>
                <a:lnTo>
                  <a:pt x="520262" y="2570810"/>
                </a:lnTo>
                <a:lnTo>
                  <a:pt x="173420" y="2618106"/>
                </a:lnTo>
                <a:lnTo>
                  <a:pt x="693682" y="2696934"/>
                </a:lnTo>
                <a:lnTo>
                  <a:pt x="536027" y="2791527"/>
                </a:lnTo>
                <a:lnTo>
                  <a:pt x="173420" y="2791527"/>
                </a:lnTo>
                <a:cubicBezTo>
                  <a:pt x="392907" y="2967116"/>
                  <a:pt x="261836" y="2944387"/>
                  <a:pt x="378372" y="2886120"/>
                </a:cubicBezTo>
                <a:cubicBezTo>
                  <a:pt x="383073" y="2883770"/>
                  <a:pt x="388883" y="2886120"/>
                  <a:pt x="394138" y="2886120"/>
                </a:cubicBezTo>
                <a:lnTo>
                  <a:pt x="614855" y="2949182"/>
                </a:lnTo>
                <a:lnTo>
                  <a:pt x="173420" y="3028010"/>
                </a:lnTo>
                <a:lnTo>
                  <a:pt x="378372" y="3154134"/>
                </a:lnTo>
                <a:lnTo>
                  <a:pt x="0" y="3280258"/>
                </a:lnTo>
                <a:lnTo>
                  <a:pt x="126124" y="3327555"/>
                </a:lnTo>
                <a:lnTo>
                  <a:pt x="0" y="3453679"/>
                </a:lnTo>
                <a:cubicBezTo>
                  <a:pt x="304626" y="3373514"/>
                  <a:pt x="196296" y="3374851"/>
                  <a:pt x="315310" y="3374851"/>
                </a:cubicBezTo>
                <a:lnTo>
                  <a:pt x="315310" y="3469444"/>
                </a:lnTo>
                <a:lnTo>
                  <a:pt x="189186" y="3611334"/>
                </a:lnTo>
                <a:lnTo>
                  <a:pt x="15765" y="3768989"/>
                </a:lnTo>
                <a:lnTo>
                  <a:pt x="204951" y="3926644"/>
                </a:lnTo>
                <a:lnTo>
                  <a:pt x="425669" y="4052769"/>
                </a:lnTo>
                <a:lnTo>
                  <a:pt x="583324" y="4194658"/>
                </a:lnTo>
                <a:lnTo>
                  <a:pt x="961696" y="3973941"/>
                </a:lnTo>
                <a:lnTo>
                  <a:pt x="1056289" y="4115831"/>
                </a:lnTo>
                <a:lnTo>
                  <a:pt x="1324303" y="4084300"/>
                </a:lnTo>
                <a:lnTo>
                  <a:pt x="1403131" y="4163127"/>
                </a:lnTo>
                <a:lnTo>
                  <a:pt x="1545020" y="4131596"/>
                </a:lnTo>
                <a:lnTo>
                  <a:pt x="1655379" y="4194658"/>
                </a:lnTo>
                <a:lnTo>
                  <a:pt x="1655379" y="4368079"/>
                </a:lnTo>
                <a:cubicBezTo>
                  <a:pt x="1604718" y="4384966"/>
                  <a:pt x="1499679" y="4446051"/>
                  <a:pt x="1434662" y="4399610"/>
                </a:cubicBezTo>
                <a:cubicBezTo>
                  <a:pt x="1415538" y="4385950"/>
                  <a:pt x="1413641" y="4357569"/>
                  <a:pt x="1403131" y="4336548"/>
                </a:cubicBezTo>
                <a:cubicBezTo>
                  <a:pt x="1376855" y="4341803"/>
                  <a:pt x="1349724" y="4360787"/>
                  <a:pt x="1324303" y="4352313"/>
                </a:cubicBezTo>
                <a:cubicBezTo>
                  <a:pt x="1308538" y="4347058"/>
                  <a:pt x="1323968" y="4311189"/>
                  <a:pt x="1308538" y="4305017"/>
                </a:cubicBezTo>
                <a:cubicBezTo>
                  <a:pt x="1288420" y="4296970"/>
                  <a:pt x="1266496" y="4315527"/>
                  <a:pt x="1245475" y="4320782"/>
                </a:cubicBezTo>
                <a:cubicBezTo>
                  <a:pt x="1229710" y="4331292"/>
                  <a:pt x="1210015" y="4337517"/>
                  <a:pt x="1198179" y="4352313"/>
                </a:cubicBezTo>
                <a:cubicBezTo>
                  <a:pt x="1187798" y="4365290"/>
                  <a:pt x="1195390" y="4389229"/>
                  <a:pt x="1182413" y="4399610"/>
                </a:cubicBezTo>
                <a:cubicBezTo>
                  <a:pt x="1165493" y="4413146"/>
                  <a:pt x="1140372" y="4410120"/>
                  <a:pt x="1119351" y="4415375"/>
                </a:cubicBezTo>
                <a:cubicBezTo>
                  <a:pt x="1103586" y="4410120"/>
                  <a:pt x="1085882" y="4408828"/>
                  <a:pt x="1072055" y="4399610"/>
                </a:cubicBezTo>
                <a:cubicBezTo>
                  <a:pt x="995536" y="4348597"/>
                  <a:pt x="1053066" y="4352313"/>
                  <a:pt x="1008993" y="4352313"/>
                </a:cubicBezTo>
                <a:lnTo>
                  <a:pt x="977462" y="4462672"/>
                </a:lnTo>
                <a:lnTo>
                  <a:pt x="977462" y="4620327"/>
                </a:lnTo>
                <a:lnTo>
                  <a:pt x="1024758" y="4667624"/>
                </a:lnTo>
                <a:cubicBezTo>
                  <a:pt x="1082565" y="4657114"/>
                  <a:pt x="1140729" y="4648404"/>
                  <a:pt x="1198179" y="4636093"/>
                </a:cubicBezTo>
                <a:cubicBezTo>
                  <a:pt x="1214428" y="4632611"/>
                  <a:pt x="1230611" y="4612895"/>
                  <a:pt x="1245475" y="4620327"/>
                </a:cubicBezTo>
                <a:cubicBezTo>
                  <a:pt x="1260339" y="4627759"/>
                  <a:pt x="1249490" y="4655873"/>
                  <a:pt x="1261241" y="4667624"/>
                </a:cubicBezTo>
                <a:cubicBezTo>
                  <a:pt x="1272992" y="4679375"/>
                  <a:pt x="1292772" y="4678134"/>
                  <a:pt x="1308538" y="4683389"/>
                </a:cubicBezTo>
                <a:cubicBezTo>
                  <a:pt x="1350579" y="4678134"/>
                  <a:pt x="1393786" y="4678772"/>
                  <a:pt x="1434662" y="4667624"/>
                </a:cubicBezTo>
                <a:cubicBezTo>
                  <a:pt x="1535517" y="4640118"/>
                  <a:pt x="1429135" y="4618486"/>
                  <a:pt x="1529255" y="4651858"/>
                </a:cubicBezTo>
                <a:cubicBezTo>
                  <a:pt x="1545020" y="4646603"/>
                  <a:pt x="1560159" y="4633361"/>
                  <a:pt x="1576551" y="4636093"/>
                </a:cubicBezTo>
                <a:cubicBezTo>
                  <a:pt x="1595241" y="4639208"/>
                  <a:pt x="1604900" y="4667624"/>
                  <a:pt x="1623848" y="4667624"/>
                </a:cubicBezTo>
                <a:cubicBezTo>
                  <a:pt x="1642796" y="4667624"/>
                  <a:pt x="1655379" y="4646603"/>
                  <a:pt x="1671144" y="4636093"/>
                </a:cubicBezTo>
                <a:cubicBezTo>
                  <a:pt x="1692853" y="4766345"/>
                  <a:pt x="1654915" y="4730779"/>
                  <a:pt x="1734206" y="4714920"/>
                </a:cubicBezTo>
                <a:cubicBezTo>
                  <a:pt x="1744513" y="4712859"/>
                  <a:pt x="1755227" y="4714920"/>
                  <a:pt x="1765738" y="4714920"/>
                </a:cubicBezTo>
                <a:lnTo>
                  <a:pt x="2585544" y="4699155"/>
                </a:lnTo>
                <a:lnTo>
                  <a:pt x="2617075" y="4525734"/>
                </a:lnTo>
                <a:lnTo>
                  <a:pt x="2538248" y="4383844"/>
                </a:lnTo>
                <a:lnTo>
                  <a:pt x="2238703" y="4415375"/>
                </a:lnTo>
                <a:cubicBezTo>
                  <a:pt x="2013037" y="4334781"/>
                  <a:pt x="2017986" y="4258424"/>
                  <a:pt x="2017986" y="4352313"/>
                </a:cubicBezTo>
                <a:lnTo>
                  <a:pt x="1860331" y="4383844"/>
                </a:lnTo>
                <a:lnTo>
                  <a:pt x="1860331" y="4210424"/>
                </a:lnTo>
                <a:cubicBezTo>
                  <a:pt x="1918138" y="4226189"/>
                  <a:pt x="1973833" y="4257720"/>
                  <a:pt x="2033751" y="4257720"/>
                </a:cubicBezTo>
                <a:cubicBezTo>
                  <a:pt x="2056047" y="4257720"/>
                  <a:pt x="2063920" y="4224697"/>
                  <a:pt x="2081048" y="4210424"/>
                </a:cubicBezTo>
                <a:cubicBezTo>
                  <a:pt x="2095604" y="4198294"/>
                  <a:pt x="2128344" y="4178893"/>
                  <a:pt x="2128344" y="4178893"/>
                </a:cubicBezTo>
                <a:cubicBezTo>
                  <a:pt x="2141118" y="4208698"/>
                  <a:pt x="2154726" y="4341697"/>
                  <a:pt x="2222938" y="4273486"/>
                </a:cubicBezTo>
                <a:cubicBezTo>
                  <a:pt x="2290701" y="4205724"/>
                  <a:pt x="2223391" y="4210424"/>
                  <a:pt x="2270234" y="4210424"/>
                </a:cubicBezTo>
                <a:lnTo>
                  <a:pt x="2364827" y="4320782"/>
                </a:lnTo>
                <a:lnTo>
                  <a:pt x="2459420" y="4163127"/>
                </a:lnTo>
                <a:lnTo>
                  <a:pt x="2585544" y="4163127"/>
                </a:lnTo>
                <a:lnTo>
                  <a:pt x="2632841" y="4257720"/>
                </a:lnTo>
                <a:lnTo>
                  <a:pt x="2743200" y="4052769"/>
                </a:lnTo>
                <a:lnTo>
                  <a:pt x="2916620" y="4052769"/>
                </a:lnTo>
                <a:lnTo>
                  <a:pt x="3058510" y="4084300"/>
                </a:lnTo>
                <a:lnTo>
                  <a:pt x="2806262" y="3926644"/>
                </a:lnTo>
                <a:lnTo>
                  <a:pt x="3058510" y="3895113"/>
                </a:lnTo>
                <a:lnTo>
                  <a:pt x="3216165" y="3879348"/>
                </a:lnTo>
                <a:lnTo>
                  <a:pt x="3326524" y="3863582"/>
                </a:lnTo>
                <a:cubicBezTo>
                  <a:pt x="3379356" y="4004468"/>
                  <a:pt x="3373820" y="4034606"/>
                  <a:pt x="3373820" y="3942410"/>
                </a:cubicBezTo>
                <a:lnTo>
                  <a:pt x="3405351" y="3674396"/>
                </a:lnTo>
                <a:lnTo>
                  <a:pt x="3547241" y="3548272"/>
                </a:lnTo>
                <a:lnTo>
                  <a:pt x="3389586" y="3453679"/>
                </a:lnTo>
                <a:cubicBezTo>
                  <a:pt x="3552394" y="3421117"/>
                  <a:pt x="3547241" y="3475740"/>
                  <a:pt x="3547241" y="3406382"/>
                </a:cubicBezTo>
                <a:lnTo>
                  <a:pt x="3436882" y="3296024"/>
                </a:lnTo>
                <a:lnTo>
                  <a:pt x="3531475" y="3106837"/>
                </a:lnTo>
                <a:lnTo>
                  <a:pt x="3326524" y="3028010"/>
                </a:lnTo>
                <a:lnTo>
                  <a:pt x="3121572" y="3091072"/>
                </a:lnTo>
                <a:lnTo>
                  <a:pt x="3105806" y="2949182"/>
                </a:lnTo>
                <a:lnTo>
                  <a:pt x="3216165" y="2870355"/>
                </a:lnTo>
                <a:lnTo>
                  <a:pt x="2869324" y="2728465"/>
                </a:lnTo>
                <a:lnTo>
                  <a:pt x="3263462" y="2476217"/>
                </a:lnTo>
                <a:lnTo>
                  <a:pt x="3200400" y="2444686"/>
                </a:lnTo>
                <a:lnTo>
                  <a:pt x="2995448" y="2555044"/>
                </a:lnTo>
                <a:lnTo>
                  <a:pt x="2853558" y="2523513"/>
                </a:lnTo>
                <a:lnTo>
                  <a:pt x="3168869" y="2239734"/>
                </a:lnTo>
                <a:lnTo>
                  <a:pt x="2900855" y="2192437"/>
                </a:lnTo>
                <a:lnTo>
                  <a:pt x="2885089" y="2097844"/>
                </a:lnTo>
                <a:lnTo>
                  <a:pt x="3090041" y="2066313"/>
                </a:lnTo>
                <a:lnTo>
                  <a:pt x="3200400" y="1971720"/>
                </a:lnTo>
                <a:lnTo>
                  <a:pt x="2948151" y="2019017"/>
                </a:lnTo>
                <a:lnTo>
                  <a:pt x="2995448" y="1940189"/>
                </a:lnTo>
                <a:lnTo>
                  <a:pt x="3216165" y="1829831"/>
                </a:lnTo>
                <a:lnTo>
                  <a:pt x="2932386" y="1877127"/>
                </a:lnTo>
                <a:lnTo>
                  <a:pt x="2932386" y="1877127"/>
                </a:lnTo>
                <a:lnTo>
                  <a:pt x="2806262" y="1845596"/>
                </a:lnTo>
                <a:lnTo>
                  <a:pt x="2853558" y="1766769"/>
                </a:lnTo>
                <a:lnTo>
                  <a:pt x="3026979" y="1672175"/>
                </a:lnTo>
                <a:lnTo>
                  <a:pt x="2853558" y="1593348"/>
                </a:lnTo>
                <a:lnTo>
                  <a:pt x="3137338" y="1404162"/>
                </a:lnTo>
                <a:lnTo>
                  <a:pt x="2963917" y="1388396"/>
                </a:lnTo>
                <a:lnTo>
                  <a:pt x="3168869" y="1214975"/>
                </a:lnTo>
                <a:lnTo>
                  <a:pt x="2743200" y="1372631"/>
                </a:lnTo>
                <a:lnTo>
                  <a:pt x="2490951" y="1388396"/>
                </a:lnTo>
                <a:lnTo>
                  <a:pt x="2364827" y="1356865"/>
                </a:lnTo>
                <a:lnTo>
                  <a:pt x="2317531" y="1309569"/>
                </a:lnTo>
                <a:lnTo>
                  <a:pt x="2475186" y="1214975"/>
                </a:lnTo>
                <a:lnTo>
                  <a:pt x="2380593" y="1199210"/>
                </a:lnTo>
                <a:lnTo>
                  <a:pt x="2443655" y="1104617"/>
                </a:lnTo>
                <a:lnTo>
                  <a:pt x="2601310" y="1073086"/>
                </a:lnTo>
                <a:lnTo>
                  <a:pt x="2412124" y="1025789"/>
                </a:lnTo>
                <a:lnTo>
                  <a:pt x="2364827" y="946962"/>
                </a:lnTo>
                <a:lnTo>
                  <a:pt x="2207172" y="946962"/>
                </a:lnTo>
                <a:lnTo>
                  <a:pt x="2727434" y="615886"/>
                </a:lnTo>
                <a:lnTo>
                  <a:pt x="2727434" y="615886"/>
                </a:lnTo>
                <a:lnTo>
                  <a:pt x="2380593" y="710479"/>
                </a:lnTo>
                <a:lnTo>
                  <a:pt x="2301765" y="694713"/>
                </a:lnTo>
                <a:lnTo>
                  <a:pt x="2286000" y="537058"/>
                </a:lnTo>
                <a:lnTo>
                  <a:pt x="2144110" y="726244"/>
                </a:lnTo>
                <a:lnTo>
                  <a:pt x="2033751" y="678948"/>
                </a:lnTo>
                <a:lnTo>
                  <a:pt x="2002220" y="568589"/>
                </a:lnTo>
                <a:lnTo>
                  <a:pt x="2222938" y="410934"/>
                </a:lnTo>
                <a:lnTo>
                  <a:pt x="1907627" y="505527"/>
                </a:lnTo>
                <a:cubicBezTo>
                  <a:pt x="1921425" y="77802"/>
                  <a:pt x="2081876" y="45338"/>
                  <a:pt x="1860331" y="1031"/>
                </a:cubicBezTo>
                <a:cubicBezTo>
                  <a:pt x="1855178" y="0"/>
                  <a:pt x="1849820" y="1031"/>
                  <a:pt x="1844565" y="1031"/>
                </a:cubicBez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3082" name="Image 8" descr="autrdrh6.gif">
            <a:extLst>
              <a:ext uri="{FF2B5EF4-FFF2-40B4-BE49-F238E27FC236}">
                <a16:creationId xmlns:a16="http://schemas.microsoft.com/office/drawing/2014/main" id="{039C7360-44BE-4393-8BBA-8CB414B7027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29250" y="2071688"/>
            <a:ext cx="1863725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Image 9" descr="tnnehm0s.gif">
            <a:extLst>
              <a:ext uri="{FF2B5EF4-FFF2-40B4-BE49-F238E27FC236}">
                <a16:creationId xmlns:a16="http://schemas.microsoft.com/office/drawing/2014/main" id="{66CFBBE4-84D6-4BCA-9EA4-085C15B17BE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80000">
            <a:off x="7239000" y="1701800"/>
            <a:ext cx="1905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Image 10" descr="wtro695a.gif">
            <a:extLst>
              <a:ext uri="{FF2B5EF4-FFF2-40B4-BE49-F238E27FC236}">
                <a16:creationId xmlns:a16="http://schemas.microsoft.com/office/drawing/2014/main" id="{E416786F-8386-4BF9-BABF-8985632D339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76200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 descr="011.gif">
            <a:extLst>
              <a:ext uri="{FF2B5EF4-FFF2-40B4-BE49-F238E27FC236}">
                <a16:creationId xmlns:a16="http://schemas.microsoft.com/office/drawing/2014/main" id="{6BD4C384-BF9B-4E79-A5B7-55C05EE84E2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5226050"/>
            <a:ext cx="1584325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 descr="cbtoxucz.gif">
            <a:extLst>
              <a:ext uri="{FF2B5EF4-FFF2-40B4-BE49-F238E27FC236}">
                <a16:creationId xmlns:a16="http://schemas.microsoft.com/office/drawing/2014/main" id="{7527FE81-793D-4476-913F-973220B5380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4643438"/>
            <a:ext cx="1366837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Image 13" descr="Image1.png">
            <a:extLst>
              <a:ext uri="{FF2B5EF4-FFF2-40B4-BE49-F238E27FC236}">
                <a16:creationId xmlns:a16="http://schemas.microsoft.com/office/drawing/2014/main" id="{227AAD8D-01C9-407B-AA8C-7CF38709C91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3786188"/>
            <a:ext cx="1500187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Image 14" descr="Image1.png">
            <a:extLst>
              <a:ext uri="{FF2B5EF4-FFF2-40B4-BE49-F238E27FC236}">
                <a16:creationId xmlns:a16="http://schemas.microsoft.com/office/drawing/2014/main" id="{A0EA798C-4AB6-424C-BBAB-5947D84FEDD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3857625"/>
            <a:ext cx="1357313" cy="209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Image 15" descr="m0ap0szt.png">
            <a:extLst>
              <a:ext uri="{FF2B5EF4-FFF2-40B4-BE49-F238E27FC236}">
                <a16:creationId xmlns:a16="http://schemas.microsoft.com/office/drawing/2014/main" id="{7500C678-A372-4799-ACB3-F370039DDD6C}"/>
              </a:ext>
            </a:extLst>
          </p:cNvPr>
          <p:cNvPicPr>
            <a:picLocks noChangeAspect="1"/>
          </p:cNvPicPr>
          <p:nvPr/>
        </p:nvPicPr>
        <p:blipFill>
          <a:blip r:embed="rId16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4286250"/>
            <a:ext cx="3798887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0" name="Espace réservé de la date 19">
            <a:extLst>
              <a:ext uri="{FF2B5EF4-FFF2-40B4-BE49-F238E27FC236}">
                <a16:creationId xmlns:a16="http://schemas.microsoft.com/office/drawing/2014/main" id="{2D4B7305-559A-4908-A407-1C112EDC4C5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>
          <a:xfrm>
            <a:off x="7600950" y="2357438"/>
            <a:ext cx="1114425" cy="642937"/>
          </a:xfrm>
          <a:blipFill dpi="0" rotWithShape="1">
            <a:blip r:embed="rId17"/>
            <a:srcRect/>
            <a:stretch>
              <a:fillRect/>
            </a:stretch>
          </a:blip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C7CD12F-DC8B-4447-AA68-19E12B3A031E}" type="datetime10">
              <a:rPr lang="fr-FR" altLang="fr-FR" sz="2800">
                <a:solidFill>
                  <a:srgbClr val="FF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18:24</a:t>
            </a:fld>
            <a:endParaRPr lang="fr-FR" altLang="fr-FR" sz="2800">
              <a:solidFill>
                <a:srgbClr val="FF0000"/>
              </a:solidFill>
            </a:endParaRPr>
          </a:p>
        </p:txBody>
      </p:sp>
      <p:pic>
        <p:nvPicPr>
          <p:cNvPr id="23" name="Image 22" descr="cdxzkrgv.jpg">
            <a:extLst>
              <a:ext uri="{FF2B5EF4-FFF2-40B4-BE49-F238E27FC236}">
                <a16:creationId xmlns:a16="http://schemas.microsoft.com/office/drawing/2014/main" id="{0F0CE8C5-5EE3-42D0-8906-34DBF8954F02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785918" y="4357694"/>
            <a:ext cx="785818" cy="433959"/>
          </a:xfrm>
          <a:prstGeom prst="ellipse">
            <a:avLst/>
          </a:prstGeom>
        </p:spPr>
      </p:pic>
      <p:pic>
        <p:nvPicPr>
          <p:cNvPr id="26" name="Image 25" descr="l935t1li.jpg">
            <a:extLst>
              <a:ext uri="{FF2B5EF4-FFF2-40B4-BE49-F238E27FC236}">
                <a16:creationId xmlns:a16="http://schemas.microsoft.com/office/drawing/2014/main" id="{28EC98BA-E268-42C7-BC0A-BC3C78EB6200}"/>
              </a:ext>
            </a:extLst>
          </p:cNvPr>
          <p:cNvPicPr>
            <a:picLocks noChangeAspect="1"/>
          </p:cNvPicPr>
          <p:nvPr/>
        </p:nvPicPr>
        <p:blipFill>
          <a:blip r:embed="rId19"/>
          <a:srcRect l="25974" t="27717" r="18830" b="24769"/>
          <a:stretch>
            <a:fillRect/>
          </a:stretch>
        </p:blipFill>
        <p:spPr>
          <a:xfrm>
            <a:off x="3071802" y="4143380"/>
            <a:ext cx="708427" cy="500066"/>
          </a:xfrm>
          <a:prstGeom prst="ellipse">
            <a:avLst/>
          </a:prstGeom>
        </p:spPr>
      </p:pic>
      <p:pic>
        <p:nvPicPr>
          <p:cNvPr id="27" name="Image 26" descr="l935t1li.jpg">
            <a:extLst>
              <a:ext uri="{FF2B5EF4-FFF2-40B4-BE49-F238E27FC236}">
                <a16:creationId xmlns:a16="http://schemas.microsoft.com/office/drawing/2014/main" id="{E5A6EB8F-F513-4F05-B17E-0AF897CEA5FA}"/>
              </a:ext>
            </a:extLst>
          </p:cNvPr>
          <p:cNvPicPr>
            <a:picLocks noChangeAspect="1"/>
          </p:cNvPicPr>
          <p:nvPr/>
        </p:nvPicPr>
        <p:blipFill>
          <a:blip r:embed="rId19"/>
          <a:srcRect l="12904" t="63352" r="61694" b="4971"/>
          <a:stretch>
            <a:fillRect/>
          </a:stretch>
        </p:blipFill>
        <p:spPr>
          <a:xfrm>
            <a:off x="2571736" y="4214818"/>
            <a:ext cx="357158" cy="408205"/>
          </a:xfrm>
          <a:prstGeom prst="ellipse">
            <a:avLst/>
          </a:prstGeom>
        </p:spPr>
      </p:pic>
      <p:pic>
        <p:nvPicPr>
          <p:cNvPr id="28" name="Image 27" descr="l935t1li.jpg">
            <a:extLst>
              <a:ext uri="{FF2B5EF4-FFF2-40B4-BE49-F238E27FC236}">
                <a16:creationId xmlns:a16="http://schemas.microsoft.com/office/drawing/2014/main" id="{199DC148-1E68-4228-BD9C-A8E4A8C28F1A}"/>
              </a:ext>
            </a:extLst>
          </p:cNvPr>
          <p:cNvPicPr>
            <a:picLocks noChangeAspect="1"/>
          </p:cNvPicPr>
          <p:nvPr/>
        </p:nvPicPr>
        <p:blipFill>
          <a:blip r:embed="rId19"/>
          <a:srcRect l="54545" t="9338" r="21390" b="67984"/>
          <a:stretch>
            <a:fillRect/>
          </a:stretch>
        </p:blipFill>
        <p:spPr>
          <a:xfrm>
            <a:off x="2786050" y="4500570"/>
            <a:ext cx="500066" cy="386415"/>
          </a:xfrm>
          <a:prstGeom prst="ellipse">
            <a:avLst/>
          </a:prstGeom>
        </p:spPr>
      </p:pic>
      <p:pic>
        <p:nvPicPr>
          <p:cNvPr id="21" name="Image 20" descr="vr1yatsh.gif">
            <a:extLst>
              <a:ext uri="{FF2B5EF4-FFF2-40B4-BE49-F238E27FC236}">
                <a16:creationId xmlns:a16="http://schemas.microsoft.com/office/drawing/2014/main" id="{6D81A310-A66B-46C6-A668-D56C70C28782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4286250"/>
            <a:ext cx="928687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Image 23" descr="Image3.png">
            <a:extLst>
              <a:ext uri="{FF2B5EF4-FFF2-40B4-BE49-F238E27FC236}">
                <a16:creationId xmlns:a16="http://schemas.microsoft.com/office/drawing/2014/main" id="{9FEF8327-DF0E-41E5-8771-F5F96E64B28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050" y="3786188"/>
            <a:ext cx="1214438" cy="102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Image 28" descr="x2tnovbz.gif">
            <a:extLst>
              <a:ext uri="{FF2B5EF4-FFF2-40B4-BE49-F238E27FC236}">
                <a16:creationId xmlns:a16="http://schemas.microsoft.com/office/drawing/2014/main" id="{F3C78DD2-1CB7-45DC-9F9B-569E35AD8778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4786313"/>
            <a:ext cx="571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Image 29" descr="n680fgs1.gif">
            <a:extLst>
              <a:ext uri="{FF2B5EF4-FFF2-40B4-BE49-F238E27FC236}">
                <a16:creationId xmlns:a16="http://schemas.microsoft.com/office/drawing/2014/main" id="{290401BE-A6C7-430A-B8FC-10D2C69A4C8C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4643438"/>
            <a:ext cx="785812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age 30" descr="t6rzt7az.png">
            <a:extLst>
              <a:ext uri="{FF2B5EF4-FFF2-40B4-BE49-F238E27FC236}">
                <a16:creationId xmlns:a16="http://schemas.microsoft.com/office/drawing/2014/main" id="{621337B8-D671-4009-8F0B-CB7163B82CB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4714875"/>
            <a:ext cx="822325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Image 34" descr="y_cadeau_noel_17.gif">
            <a:extLst>
              <a:ext uri="{FF2B5EF4-FFF2-40B4-BE49-F238E27FC236}">
                <a16:creationId xmlns:a16="http://schemas.microsoft.com/office/drawing/2014/main" id="{5B7D2B0A-85D3-44A9-8306-85C947C7363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4572000"/>
            <a:ext cx="928688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Image 35" descr="ynoe135.gif">
            <a:extLst>
              <a:ext uri="{FF2B5EF4-FFF2-40B4-BE49-F238E27FC236}">
                <a16:creationId xmlns:a16="http://schemas.microsoft.com/office/drawing/2014/main" id="{042C1441-12F6-4F2A-9422-F7BEB122A008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4714875"/>
            <a:ext cx="657225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Image 36" descr="ynoe155.gif">
            <a:extLst>
              <a:ext uri="{FF2B5EF4-FFF2-40B4-BE49-F238E27FC236}">
                <a16:creationId xmlns:a16="http://schemas.microsoft.com/office/drawing/2014/main" id="{F42FC45E-2EFF-4347-8471-18CB28514C64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4786313"/>
            <a:ext cx="4000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Image 37" descr="ynoel62.gif">
            <a:extLst>
              <a:ext uri="{FF2B5EF4-FFF2-40B4-BE49-F238E27FC236}">
                <a16:creationId xmlns:a16="http://schemas.microsoft.com/office/drawing/2014/main" id="{3F152DE8-D0FB-4B4D-892D-409FE064F83F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4643438"/>
            <a:ext cx="714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Documents and Settings\Administrateur\Mes documents\Mes images\x.png">
            <a:extLst>
              <a:ext uri="{FF2B5EF4-FFF2-40B4-BE49-F238E27FC236}">
                <a16:creationId xmlns:a16="http://schemas.microsoft.com/office/drawing/2014/main" id="{55DA3FF2-AB5C-4181-9C89-2EFA25616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350" y="4929188"/>
            <a:ext cx="3295650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Image 38" descr="113.gif">
            <a:extLst>
              <a:ext uri="{FF2B5EF4-FFF2-40B4-BE49-F238E27FC236}">
                <a16:creationId xmlns:a16="http://schemas.microsoft.com/office/drawing/2014/main" id="{9B8F37FD-E622-4BBC-A889-841E826F1DB2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25" y="3286125"/>
            <a:ext cx="2295525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Image 40" descr="093.gif">
            <a:extLst>
              <a:ext uri="{FF2B5EF4-FFF2-40B4-BE49-F238E27FC236}">
                <a16:creationId xmlns:a16="http://schemas.microsoft.com/office/drawing/2014/main" id="{746501C5-8214-4100-AB88-80F5B35AF913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142976" y="4000504"/>
            <a:ext cx="2857500" cy="1095375"/>
          </a:xfrm>
          <a:prstGeom prst="ellipse">
            <a:avLst/>
          </a:prstGeom>
        </p:spPr>
      </p:pic>
    </p:spTree>
  </p:cSld>
  <p:clrMapOvr>
    <a:masterClrMapping/>
  </p:clrMapOvr>
  <p:transition advTm="4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8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Image 35" descr="fpea6p0t.gif">
            <a:extLst>
              <a:ext uri="{FF2B5EF4-FFF2-40B4-BE49-F238E27FC236}">
                <a16:creationId xmlns:a16="http://schemas.microsoft.com/office/drawing/2014/main" id="{DBB8DECC-5CBC-4985-843B-3553F69DF3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6875" y="1643063"/>
            <a:ext cx="1666875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8" descr="décoration">
            <a:extLst>
              <a:ext uri="{FF2B5EF4-FFF2-40B4-BE49-F238E27FC236}">
                <a16:creationId xmlns:a16="http://schemas.microsoft.com/office/drawing/2014/main" id="{CA3CB24A-94F7-4D51-AE9A-74840F588C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500313"/>
            <a:ext cx="5842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 descr="Image2.png">
            <a:extLst>
              <a:ext uri="{FF2B5EF4-FFF2-40B4-BE49-F238E27FC236}">
                <a16:creationId xmlns:a16="http://schemas.microsoft.com/office/drawing/2014/main" id="{80F2AE59-C4F9-4C27-A5BD-298C253C76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" t="1031" r="775" b="1031"/>
          <a:stretch>
            <a:fillRect/>
          </a:stretch>
        </p:blipFill>
        <p:spPr bwMode="auto">
          <a:xfrm>
            <a:off x="-20638" y="0"/>
            <a:ext cx="91646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y_cheminee_noel_09.gif">
            <a:extLst>
              <a:ext uri="{FF2B5EF4-FFF2-40B4-BE49-F238E27FC236}">
                <a16:creationId xmlns:a16="http://schemas.microsoft.com/office/drawing/2014/main" id="{5A7B1558-558C-4A13-BAA5-1876BA6574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416179">
            <a:off x="7239000" y="3500438"/>
            <a:ext cx="1905000" cy="1543050"/>
          </a:xfrm>
          <a:prstGeom prst="rect">
            <a:avLst/>
          </a:prstGeom>
          <a:effectLst/>
          <a:scene3d>
            <a:camera prst="perspectiveContrastingLeftFacing"/>
            <a:lightRig rig="threePt" dir="t"/>
          </a:scene3d>
        </p:spPr>
      </p:pic>
      <p:pic>
        <p:nvPicPr>
          <p:cNvPr id="4102" name="Picture 6" descr="http://www.01gif-anime.com/img/fete/noel/joyeux-noel/joyeux-noel-0001.gif">
            <a:extLst>
              <a:ext uri="{FF2B5EF4-FFF2-40B4-BE49-F238E27FC236}">
                <a16:creationId xmlns:a16="http://schemas.microsoft.com/office/drawing/2014/main" id="{CA166058-BD31-4501-B5A7-BB763A3345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1857375"/>
            <a:ext cx="1143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Forme libre 10">
            <a:extLst>
              <a:ext uri="{FF2B5EF4-FFF2-40B4-BE49-F238E27FC236}">
                <a16:creationId xmlns:a16="http://schemas.microsoft.com/office/drawing/2014/main" id="{D25BBDC1-1E81-48F2-94DC-C35603323CFD}"/>
              </a:ext>
            </a:extLst>
          </p:cNvPr>
          <p:cNvSpPr/>
          <p:nvPr/>
        </p:nvSpPr>
        <p:spPr>
          <a:xfrm>
            <a:off x="5357813" y="2214563"/>
            <a:ext cx="2000250" cy="2928937"/>
          </a:xfrm>
          <a:custGeom>
            <a:avLst/>
            <a:gdLst>
              <a:gd name="connsiteX0" fmla="*/ 1844565 w 3552394"/>
              <a:gd name="connsiteY0" fmla="*/ 1031 h 4766345"/>
              <a:gd name="connsiteX1" fmla="*/ 1797269 w 3552394"/>
              <a:gd name="connsiteY1" fmla="*/ 395169 h 4766345"/>
              <a:gd name="connsiteX2" fmla="*/ 1103586 w 3552394"/>
              <a:gd name="connsiteY2" fmla="*/ 552824 h 4766345"/>
              <a:gd name="connsiteX3" fmla="*/ 1213944 w 3552394"/>
              <a:gd name="connsiteY3" fmla="*/ 726244 h 4766345"/>
              <a:gd name="connsiteX4" fmla="*/ 1308538 w 3552394"/>
              <a:gd name="connsiteY4" fmla="*/ 852369 h 4766345"/>
              <a:gd name="connsiteX5" fmla="*/ 1481958 w 3552394"/>
              <a:gd name="connsiteY5" fmla="*/ 868134 h 4766345"/>
              <a:gd name="connsiteX6" fmla="*/ 1497724 w 3552394"/>
              <a:gd name="connsiteY6" fmla="*/ 1104617 h 4766345"/>
              <a:gd name="connsiteX7" fmla="*/ 1024758 w 3552394"/>
              <a:gd name="connsiteY7" fmla="*/ 1057320 h 4766345"/>
              <a:gd name="connsiteX8" fmla="*/ 1229710 w 3552394"/>
              <a:gd name="connsiteY8" fmla="*/ 1167679 h 4766345"/>
              <a:gd name="connsiteX9" fmla="*/ 1150882 w 3552394"/>
              <a:gd name="connsiteY9" fmla="*/ 1278037 h 4766345"/>
              <a:gd name="connsiteX10" fmla="*/ 1229710 w 3552394"/>
              <a:gd name="connsiteY10" fmla="*/ 1372631 h 4766345"/>
              <a:gd name="connsiteX11" fmla="*/ 1245475 w 3552394"/>
              <a:gd name="connsiteY11" fmla="*/ 1404162 h 4766345"/>
              <a:gd name="connsiteX12" fmla="*/ 945931 w 3552394"/>
              <a:gd name="connsiteY12" fmla="*/ 1293803 h 4766345"/>
              <a:gd name="connsiteX13" fmla="*/ 646386 w 3552394"/>
              <a:gd name="connsiteY13" fmla="*/ 1341100 h 4766345"/>
              <a:gd name="connsiteX14" fmla="*/ 961696 w 3552394"/>
              <a:gd name="connsiteY14" fmla="*/ 1546051 h 4766345"/>
              <a:gd name="connsiteX15" fmla="*/ 725213 w 3552394"/>
              <a:gd name="connsiteY15" fmla="*/ 1609113 h 4766345"/>
              <a:gd name="connsiteX16" fmla="*/ 882869 w 3552394"/>
              <a:gd name="connsiteY16" fmla="*/ 1687941 h 4766345"/>
              <a:gd name="connsiteX17" fmla="*/ 1087820 w 3552394"/>
              <a:gd name="connsiteY17" fmla="*/ 1656410 h 4766345"/>
              <a:gd name="connsiteX18" fmla="*/ 1087820 w 3552394"/>
              <a:gd name="connsiteY18" fmla="*/ 1703706 h 4766345"/>
              <a:gd name="connsiteX19" fmla="*/ 882869 w 3552394"/>
              <a:gd name="connsiteY19" fmla="*/ 1892893 h 4766345"/>
              <a:gd name="connsiteX20" fmla="*/ 567558 w 3552394"/>
              <a:gd name="connsiteY20" fmla="*/ 1845596 h 4766345"/>
              <a:gd name="connsiteX21" fmla="*/ 788275 w 3552394"/>
              <a:gd name="connsiteY21" fmla="*/ 1987486 h 4766345"/>
              <a:gd name="connsiteX22" fmla="*/ 630620 w 3552394"/>
              <a:gd name="connsiteY22" fmla="*/ 1987486 h 4766345"/>
              <a:gd name="connsiteX23" fmla="*/ 819806 w 3552394"/>
              <a:gd name="connsiteY23" fmla="*/ 2145141 h 4766345"/>
              <a:gd name="connsiteX24" fmla="*/ 882869 w 3552394"/>
              <a:gd name="connsiteY24" fmla="*/ 2208203 h 4766345"/>
              <a:gd name="connsiteX25" fmla="*/ 1072055 w 3552394"/>
              <a:gd name="connsiteY25" fmla="*/ 2365858 h 4766345"/>
              <a:gd name="connsiteX26" fmla="*/ 898634 w 3552394"/>
              <a:gd name="connsiteY26" fmla="*/ 2460451 h 4766345"/>
              <a:gd name="connsiteX27" fmla="*/ 536027 w 3552394"/>
              <a:gd name="connsiteY27" fmla="*/ 2334327 h 4766345"/>
              <a:gd name="connsiteX28" fmla="*/ 630620 w 3552394"/>
              <a:gd name="connsiteY28" fmla="*/ 2476217 h 4766345"/>
              <a:gd name="connsiteX29" fmla="*/ 362606 w 3552394"/>
              <a:gd name="connsiteY29" fmla="*/ 2413155 h 4766345"/>
              <a:gd name="connsiteX30" fmla="*/ 520262 w 3552394"/>
              <a:gd name="connsiteY30" fmla="*/ 2570810 h 4766345"/>
              <a:gd name="connsiteX31" fmla="*/ 173420 w 3552394"/>
              <a:gd name="connsiteY31" fmla="*/ 2618106 h 4766345"/>
              <a:gd name="connsiteX32" fmla="*/ 693682 w 3552394"/>
              <a:gd name="connsiteY32" fmla="*/ 2696934 h 4766345"/>
              <a:gd name="connsiteX33" fmla="*/ 536027 w 3552394"/>
              <a:gd name="connsiteY33" fmla="*/ 2791527 h 4766345"/>
              <a:gd name="connsiteX34" fmla="*/ 173420 w 3552394"/>
              <a:gd name="connsiteY34" fmla="*/ 2791527 h 4766345"/>
              <a:gd name="connsiteX35" fmla="*/ 378372 w 3552394"/>
              <a:gd name="connsiteY35" fmla="*/ 2886120 h 4766345"/>
              <a:gd name="connsiteX36" fmla="*/ 394138 w 3552394"/>
              <a:gd name="connsiteY36" fmla="*/ 2886120 h 4766345"/>
              <a:gd name="connsiteX37" fmla="*/ 614855 w 3552394"/>
              <a:gd name="connsiteY37" fmla="*/ 2949182 h 4766345"/>
              <a:gd name="connsiteX38" fmla="*/ 173420 w 3552394"/>
              <a:gd name="connsiteY38" fmla="*/ 3028010 h 4766345"/>
              <a:gd name="connsiteX39" fmla="*/ 378372 w 3552394"/>
              <a:gd name="connsiteY39" fmla="*/ 3154134 h 4766345"/>
              <a:gd name="connsiteX40" fmla="*/ 0 w 3552394"/>
              <a:gd name="connsiteY40" fmla="*/ 3280258 h 4766345"/>
              <a:gd name="connsiteX41" fmla="*/ 126124 w 3552394"/>
              <a:gd name="connsiteY41" fmla="*/ 3327555 h 4766345"/>
              <a:gd name="connsiteX42" fmla="*/ 0 w 3552394"/>
              <a:gd name="connsiteY42" fmla="*/ 3453679 h 4766345"/>
              <a:gd name="connsiteX43" fmla="*/ 315310 w 3552394"/>
              <a:gd name="connsiteY43" fmla="*/ 3374851 h 4766345"/>
              <a:gd name="connsiteX44" fmla="*/ 315310 w 3552394"/>
              <a:gd name="connsiteY44" fmla="*/ 3469444 h 4766345"/>
              <a:gd name="connsiteX45" fmla="*/ 189186 w 3552394"/>
              <a:gd name="connsiteY45" fmla="*/ 3611334 h 4766345"/>
              <a:gd name="connsiteX46" fmla="*/ 15765 w 3552394"/>
              <a:gd name="connsiteY46" fmla="*/ 3768989 h 4766345"/>
              <a:gd name="connsiteX47" fmla="*/ 204951 w 3552394"/>
              <a:gd name="connsiteY47" fmla="*/ 3926644 h 4766345"/>
              <a:gd name="connsiteX48" fmla="*/ 425669 w 3552394"/>
              <a:gd name="connsiteY48" fmla="*/ 4052769 h 4766345"/>
              <a:gd name="connsiteX49" fmla="*/ 583324 w 3552394"/>
              <a:gd name="connsiteY49" fmla="*/ 4194658 h 4766345"/>
              <a:gd name="connsiteX50" fmla="*/ 961696 w 3552394"/>
              <a:gd name="connsiteY50" fmla="*/ 3973941 h 4766345"/>
              <a:gd name="connsiteX51" fmla="*/ 1056289 w 3552394"/>
              <a:gd name="connsiteY51" fmla="*/ 4115831 h 4766345"/>
              <a:gd name="connsiteX52" fmla="*/ 1324303 w 3552394"/>
              <a:gd name="connsiteY52" fmla="*/ 4084300 h 4766345"/>
              <a:gd name="connsiteX53" fmla="*/ 1403131 w 3552394"/>
              <a:gd name="connsiteY53" fmla="*/ 4163127 h 4766345"/>
              <a:gd name="connsiteX54" fmla="*/ 1545020 w 3552394"/>
              <a:gd name="connsiteY54" fmla="*/ 4131596 h 4766345"/>
              <a:gd name="connsiteX55" fmla="*/ 1655379 w 3552394"/>
              <a:gd name="connsiteY55" fmla="*/ 4194658 h 4766345"/>
              <a:gd name="connsiteX56" fmla="*/ 1655379 w 3552394"/>
              <a:gd name="connsiteY56" fmla="*/ 4368079 h 4766345"/>
              <a:gd name="connsiteX57" fmla="*/ 1434662 w 3552394"/>
              <a:gd name="connsiteY57" fmla="*/ 4399610 h 4766345"/>
              <a:gd name="connsiteX58" fmla="*/ 1403131 w 3552394"/>
              <a:gd name="connsiteY58" fmla="*/ 4336548 h 4766345"/>
              <a:gd name="connsiteX59" fmla="*/ 1324303 w 3552394"/>
              <a:gd name="connsiteY59" fmla="*/ 4352313 h 4766345"/>
              <a:gd name="connsiteX60" fmla="*/ 1308538 w 3552394"/>
              <a:gd name="connsiteY60" fmla="*/ 4305017 h 4766345"/>
              <a:gd name="connsiteX61" fmla="*/ 1245475 w 3552394"/>
              <a:gd name="connsiteY61" fmla="*/ 4320782 h 4766345"/>
              <a:gd name="connsiteX62" fmla="*/ 1198179 w 3552394"/>
              <a:gd name="connsiteY62" fmla="*/ 4352313 h 4766345"/>
              <a:gd name="connsiteX63" fmla="*/ 1182413 w 3552394"/>
              <a:gd name="connsiteY63" fmla="*/ 4399610 h 4766345"/>
              <a:gd name="connsiteX64" fmla="*/ 1119351 w 3552394"/>
              <a:gd name="connsiteY64" fmla="*/ 4415375 h 4766345"/>
              <a:gd name="connsiteX65" fmla="*/ 1072055 w 3552394"/>
              <a:gd name="connsiteY65" fmla="*/ 4399610 h 4766345"/>
              <a:gd name="connsiteX66" fmla="*/ 1008993 w 3552394"/>
              <a:gd name="connsiteY66" fmla="*/ 4352313 h 4766345"/>
              <a:gd name="connsiteX67" fmla="*/ 977462 w 3552394"/>
              <a:gd name="connsiteY67" fmla="*/ 4462672 h 4766345"/>
              <a:gd name="connsiteX68" fmla="*/ 977462 w 3552394"/>
              <a:gd name="connsiteY68" fmla="*/ 4620327 h 4766345"/>
              <a:gd name="connsiteX69" fmla="*/ 1024758 w 3552394"/>
              <a:gd name="connsiteY69" fmla="*/ 4667624 h 4766345"/>
              <a:gd name="connsiteX70" fmla="*/ 1198179 w 3552394"/>
              <a:gd name="connsiteY70" fmla="*/ 4636093 h 4766345"/>
              <a:gd name="connsiteX71" fmla="*/ 1245475 w 3552394"/>
              <a:gd name="connsiteY71" fmla="*/ 4620327 h 4766345"/>
              <a:gd name="connsiteX72" fmla="*/ 1261241 w 3552394"/>
              <a:gd name="connsiteY72" fmla="*/ 4667624 h 4766345"/>
              <a:gd name="connsiteX73" fmla="*/ 1308538 w 3552394"/>
              <a:gd name="connsiteY73" fmla="*/ 4683389 h 4766345"/>
              <a:gd name="connsiteX74" fmla="*/ 1434662 w 3552394"/>
              <a:gd name="connsiteY74" fmla="*/ 4667624 h 4766345"/>
              <a:gd name="connsiteX75" fmla="*/ 1529255 w 3552394"/>
              <a:gd name="connsiteY75" fmla="*/ 4651858 h 4766345"/>
              <a:gd name="connsiteX76" fmla="*/ 1576551 w 3552394"/>
              <a:gd name="connsiteY76" fmla="*/ 4636093 h 4766345"/>
              <a:gd name="connsiteX77" fmla="*/ 1623848 w 3552394"/>
              <a:gd name="connsiteY77" fmla="*/ 4667624 h 4766345"/>
              <a:gd name="connsiteX78" fmla="*/ 1671144 w 3552394"/>
              <a:gd name="connsiteY78" fmla="*/ 4636093 h 4766345"/>
              <a:gd name="connsiteX79" fmla="*/ 1734206 w 3552394"/>
              <a:gd name="connsiteY79" fmla="*/ 4714920 h 4766345"/>
              <a:gd name="connsiteX80" fmla="*/ 1765738 w 3552394"/>
              <a:gd name="connsiteY80" fmla="*/ 4714920 h 4766345"/>
              <a:gd name="connsiteX81" fmla="*/ 2585544 w 3552394"/>
              <a:gd name="connsiteY81" fmla="*/ 4699155 h 4766345"/>
              <a:gd name="connsiteX82" fmla="*/ 2617075 w 3552394"/>
              <a:gd name="connsiteY82" fmla="*/ 4525734 h 4766345"/>
              <a:gd name="connsiteX83" fmla="*/ 2538248 w 3552394"/>
              <a:gd name="connsiteY83" fmla="*/ 4383844 h 4766345"/>
              <a:gd name="connsiteX84" fmla="*/ 2238703 w 3552394"/>
              <a:gd name="connsiteY84" fmla="*/ 4415375 h 4766345"/>
              <a:gd name="connsiteX85" fmla="*/ 2017986 w 3552394"/>
              <a:gd name="connsiteY85" fmla="*/ 4352313 h 4766345"/>
              <a:gd name="connsiteX86" fmla="*/ 1860331 w 3552394"/>
              <a:gd name="connsiteY86" fmla="*/ 4383844 h 4766345"/>
              <a:gd name="connsiteX87" fmla="*/ 1860331 w 3552394"/>
              <a:gd name="connsiteY87" fmla="*/ 4210424 h 4766345"/>
              <a:gd name="connsiteX88" fmla="*/ 2033751 w 3552394"/>
              <a:gd name="connsiteY88" fmla="*/ 4257720 h 4766345"/>
              <a:gd name="connsiteX89" fmla="*/ 2081048 w 3552394"/>
              <a:gd name="connsiteY89" fmla="*/ 4210424 h 4766345"/>
              <a:gd name="connsiteX90" fmla="*/ 2128344 w 3552394"/>
              <a:gd name="connsiteY90" fmla="*/ 4178893 h 4766345"/>
              <a:gd name="connsiteX91" fmla="*/ 2222938 w 3552394"/>
              <a:gd name="connsiteY91" fmla="*/ 4273486 h 4766345"/>
              <a:gd name="connsiteX92" fmla="*/ 2270234 w 3552394"/>
              <a:gd name="connsiteY92" fmla="*/ 4210424 h 4766345"/>
              <a:gd name="connsiteX93" fmla="*/ 2364827 w 3552394"/>
              <a:gd name="connsiteY93" fmla="*/ 4320782 h 4766345"/>
              <a:gd name="connsiteX94" fmla="*/ 2459420 w 3552394"/>
              <a:gd name="connsiteY94" fmla="*/ 4163127 h 4766345"/>
              <a:gd name="connsiteX95" fmla="*/ 2585544 w 3552394"/>
              <a:gd name="connsiteY95" fmla="*/ 4163127 h 4766345"/>
              <a:gd name="connsiteX96" fmla="*/ 2632841 w 3552394"/>
              <a:gd name="connsiteY96" fmla="*/ 4257720 h 4766345"/>
              <a:gd name="connsiteX97" fmla="*/ 2743200 w 3552394"/>
              <a:gd name="connsiteY97" fmla="*/ 4052769 h 4766345"/>
              <a:gd name="connsiteX98" fmla="*/ 2916620 w 3552394"/>
              <a:gd name="connsiteY98" fmla="*/ 4052769 h 4766345"/>
              <a:gd name="connsiteX99" fmla="*/ 3058510 w 3552394"/>
              <a:gd name="connsiteY99" fmla="*/ 4084300 h 4766345"/>
              <a:gd name="connsiteX100" fmla="*/ 2806262 w 3552394"/>
              <a:gd name="connsiteY100" fmla="*/ 3926644 h 4766345"/>
              <a:gd name="connsiteX101" fmla="*/ 3058510 w 3552394"/>
              <a:gd name="connsiteY101" fmla="*/ 3895113 h 4766345"/>
              <a:gd name="connsiteX102" fmla="*/ 3216165 w 3552394"/>
              <a:gd name="connsiteY102" fmla="*/ 3879348 h 4766345"/>
              <a:gd name="connsiteX103" fmla="*/ 3326524 w 3552394"/>
              <a:gd name="connsiteY103" fmla="*/ 3863582 h 4766345"/>
              <a:gd name="connsiteX104" fmla="*/ 3373820 w 3552394"/>
              <a:gd name="connsiteY104" fmla="*/ 3942410 h 4766345"/>
              <a:gd name="connsiteX105" fmla="*/ 3405351 w 3552394"/>
              <a:gd name="connsiteY105" fmla="*/ 3674396 h 4766345"/>
              <a:gd name="connsiteX106" fmla="*/ 3547241 w 3552394"/>
              <a:gd name="connsiteY106" fmla="*/ 3548272 h 4766345"/>
              <a:gd name="connsiteX107" fmla="*/ 3389586 w 3552394"/>
              <a:gd name="connsiteY107" fmla="*/ 3453679 h 4766345"/>
              <a:gd name="connsiteX108" fmla="*/ 3547241 w 3552394"/>
              <a:gd name="connsiteY108" fmla="*/ 3406382 h 4766345"/>
              <a:gd name="connsiteX109" fmla="*/ 3436882 w 3552394"/>
              <a:gd name="connsiteY109" fmla="*/ 3296024 h 4766345"/>
              <a:gd name="connsiteX110" fmla="*/ 3531475 w 3552394"/>
              <a:gd name="connsiteY110" fmla="*/ 3106837 h 4766345"/>
              <a:gd name="connsiteX111" fmla="*/ 3326524 w 3552394"/>
              <a:gd name="connsiteY111" fmla="*/ 3028010 h 4766345"/>
              <a:gd name="connsiteX112" fmla="*/ 3121572 w 3552394"/>
              <a:gd name="connsiteY112" fmla="*/ 3091072 h 4766345"/>
              <a:gd name="connsiteX113" fmla="*/ 3105806 w 3552394"/>
              <a:gd name="connsiteY113" fmla="*/ 2949182 h 4766345"/>
              <a:gd name="connsiteX114" fmla="*/ 3216165 w 3552394"/>
              <a:gd name="connsiteY114" fmla="*/ 2870355 h 4766345"/>
              <a:gd name="connsiteX115" fmla="*/ 2869324 w 3552394"/>
              <a:gd name="connsiteY115" fmla="*/ 2728465 h 4766345"/>
              <a:gd name="connsiteX116" fmla="*/ 3263462 w 3552394"/>
              <a:gd name="connsiteY116" fmla="*/ 2476217 h 4766345"/>
              <a:gd name="connsiteX117" fmla="*/ 3200400 w 3552394"/>
              <a:gd name="connsiteY117" fmla="*/ 2444686 h 4766345"/>
              <a:gd name="connsiteX118" fmla="*/ 2995448 w 3552394"/>
              <a:gd name="connsiteY118" fmla="*/ 2555044 h 4766345"/>
              <a:gd name="connsiteX119" fmla="*/ 2853558 w 3552394"/>
              <a:gd name="connsiteY119" fmla="*/ 2523513 h 4766345"/>
              <a:gd name="connsiteX120" fmla="*/ 3168869 w 3552394"/>
              <a:gd name="connsiteY120" fmla="*/ 2239734 h 4766345"/>
              <a:gd name="connsiteX121" fmla="*/ 2900855 w 3552394"/>
              <a:gd name="connsiteY121" fmla="*/ 2192437 h 4766345"/>
              <a:gd name="connsiteX122" fmla="*/ 2885089 w 3552394"/>
              <a:gd name="connsiteY122" fmla="*/ 2097844 h 4766345"/>
              <a:gd name="connsiteX123" fmla="*/ 3090041 w 3552394"/>
              <a:gd name="connsiteY123" fmla="*/ 2066313 h 4766345"/>
              <a:gd name="connsiteX124" fmla="*/ 3200400 w 3552394"/>
              <a:gd name="connsiteY124" fmla="*/ 1971720 h 4766345"/>
              <a:gd name="connsiteX125" fmla="*/ 2948151 w 3552394"/>
              <a:gd name="connsiteY125" fmla="*/ 2019017 h 4766345"/>
              <a:gd name="connsiteX126" fmla="*/ 2995448 w 3552394"/>
              <a:gd name="connsiteY126" fmla="*/ 1940189 h 4766345"/>
              <a:gd name="connsiteX127" fmla="*/ 3216165 w 3552394"/>
              <a:gd name="connsiteY127" fmla="*/ 1829831 h 4766345"/>
              <a:gd name="connsiteX128" fmla="*/ 2932386 w 3552394"/>
              <a:gd name="connsiteY128" fmla="*/ 1877127 h 4766345"/>
              <a:gd name="connsiteX129" fmla="*/ 2932386 w 3552394"/>
              <a:gd name="connsiteY129" fmla="*/ 1877127 h 4766345"/>
              <a:gd name="connsiteX130" fmla="*/ 2806262 w 3552394"/>
              <a:gd name="connsiteY130" fmla="*/ 1845596 h 4766345"/>
              <a:gd name="connsiteX131" fmla="*/ 2853558 w 3552394"/>
              <a:gd name="connsiteY131" fmla="*/ 1766769 h 4766345"/>
              <a:gd name="connsiteX132" fmla="*/ 3026979 w 3552394"/>
              <a:gd name="connsiteY132" fmla="*/ 1672175 h 4766345"/>
              <a:gd name="connsiteX133" fmla="*/ 2853558 w 3552394"/>
              <a:gd name="connsiteY133" fmla="*/ 1593348 h 4766345"/>
              <a:gd name="connsiteX134" fmla="*/ 3137338 w 3552394"/>
              <a:gd name="connsiteY134" fmla="*/ 1404162 h 4766345"/>
              <a:gd name="connsiteX135" fmla="*/ 2963917 w 3552394"/>
              <a:gd name="connsiteY135" fmla="*/ 1388396 h 4766345"/>
              <a:gd name="connsiteX136" fmla="*/ 3168869 w 3552394"/>
              <a:gd name="connsiteY136" fmla="*/ 1214975 h 4766345"/>
              <a:gd name="connsiteX137" fmla="*/ 2743200 w 3552394"/>
              <a:gd name="connsiteY137" fmla="*/ 1372631 h 4766345"/>
              <a:gd name="connsiteX138" fmla="*/ 2490951 w 3552394"/>
              <a:gd name="connsiteY138" fmla="*/ 1388396 h 4766345"/>
              <a:gd name="connsiteX139" fmla="*/ 2364827 w 3552394"/>
              <a:gd name="connsiteY139" fmla="*/ 1356865 h 4766345"/>
              <a:gd name="connsiteX140" fmla="*/ 2317531 w 3552394"/>
              <a:gd name="connsiteY140" fmla="*/ 1309569 h 4766345"/>
              <a:gd name="connsiteX141" fmla="*/ 2475186 w 3552394"/>
              <a:gd name="connsiteY141" fmla="*/ 1214975 h 4766345"/>
              <a:gd name="connsiteX142" fmla="*/ 2380593 w 3552394"/>
              <a:gd name="connsiteY142" fmla="*/ 1199210 h 4766345"/>
              <a:gd name="connsiteX143" fmla="*/ 2443655 w 3552394"/>
              <a:gd name="connsiteY143" fmla="*/ 1104617 h 4766345"/>
              <a:gd name="connsiteX144" fmla="*/ 2601310 w 3552394"/>
              <a:gd name="connsiteY144" fmla="*/ 1073086 h 4766345"/>
              <a:gd name="connsiteX145" fmla="*/ 2412124 w 3552394"/>
              <a:gd name="connsiteY145" fmla="*/ 1025789 h 4766345"/>
              <a:gd name="connsiteX146" fmla="*/ 2364827 w 3552394"/>
              <a:gd name="connsiteY146" fmla="*/ 946962 h 4766345"/>
              <a:gd name="connsiteX147" fmla="*/ 2207172 w 3552394"/>
              <a:gd name="connsiteY147" fmla="*/ 946962 h 4766345"/>
              <a:gd name="connsiteX148" fmla="*/ 2727434 w 3552394"/>
              <a:gd name="connsiteY148" fmla="*/ 615886 h 4766345"/>
              <a:gd name="connsiteX149" fmla="*/ 2727434 w 3552394"/>
              <a:gd name="connsiteY149" fmla="*/ 615886 h 4766345"/>
              <a:gd name="connsiteX150" fmla="*/ 2380593 w 3552394"/>
              <a:gd name="connsiteY150" fmla="*/ 710479 h 4766345"/>
              <a:gd name="connsiteX151" fmla="*/ 2301765 w 3552394"/>
              <a:gd name="connsiteY151" fmla="*/ 694713 h 4766345"/>
              <a:gd name="connsiteX152" fmla="*/ 2286000 w 3552394"/>
              <a:gd name="connsiteY152" fmla="*/ 537058 h 4766345"/>
              <a:gd name="connsiteX153" fmla="*/ 2144110 w 3552394"/>
              <a:gd name="connsiteY153" fmla="*/ 726244 h 4766345"/>
              <a:gd name="connsiteX154" fmla="*/ 2033751 w 3552394"/>
              <a:gd name="connsiteY154" fmla="*/ 678948 h 4766345"/>
              <a:gd name="connsiteX155" fmla="*/ 2002220 w 3552394"/>
              <a:gd name="connsiteY155" fmla="*/ 568589 h 4766345"/>
              <a:gd name="connsiteX156" fmla="*/ 2222938 w 3552394"/>
              <a:gd name="connsiteY156" fmla="*/ 410934 h 4766345"/>
              <a:gd name="connsiteX157" fmla="*/ 1907627 w 3552394"/>
              <a:gd name="connsiteY157" fmla="*/ 505527 h 4766345"/>
              <a:gd name="connsiteX158" fmla="*/ 1860331 w 3552394"/>
              <a:gd name="connsiteY158" fmla="*/ 1031 h 4766345"/>
              <a:gd name="connsiteX159" fmla="*/ 1844565 w 3552394"/>
              <a:gd name="connsiteY159" fmla="*/ 1031 h 4766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</a:cxnLst>
            <a:rect l="l" t="t" r="r" b="b"/>
            <a:pathLst>
              <a:path w="3552394" h="4766345">
                <a:moveTo>
                  <a:pt x="1844565" y="1031"/>
                </a:moveTo>
                <a:lnTo>
                  <a:pt x="1797269" y="395169"/>
                </a:lnTo>
                <a:lnTo>
                  <a:pt x="1103586" y="552824"/>
                </a:lnTo>
                <a:lnTo>
                  <a:pt x="1213944" y="726244"/>
                </a:lnTo>
                <a:cubicBezTo>
                  <a:pt x="1297092" y="842651"/>
                  <a:pt x="1260806" y="804637"/>
                  <a:pt x="1308538" y="852369"/>
                </a:cubicBezTo>
                <a:lnTo>
                  <a:pt x="1481958" y="868134"/>
                </a:lnTo>
                <a:lnTo>
                  <a:pt x="1497724" y="1104617"/>
                </a:lnTo>
                <a:lnTo>
                  <a:pt x="1024758" y="1057320"/>
                </a:lnTo>
                <a:lnTo>
                  <a:pt x="1229710" y="1167679"/>
                </a:lnTo>
                <a:cubicBezTo>
                  <a:pt x="1147518" y="1266309"/>
                  <a:pt x="1150882" y="1221228"/>
                  <a:pt x="1150882" y="1278037"/>
                </a:cubicBezTo>
                <a:lnTo>
                  <a:pt x="1229710" y="1372631"/>
                </a:lnTo>
                <a:lnTo>
                  <a:pt x="1245475" y="1404162"/>
                </a:lnTo>
                <a:lnTo>
                  <a:pt x="945931" y="1293803"/>
                </a:lnTo>
                <a:lnTo>
                  <a:pt x="646386" y="1341100"/>
                </a:lnTo>
                <a:lnTo>
                  <a:pt x="961696" y="1546051"/>
                </a:lnTo>
                <a:lnTo>
                  <a:pt x="725213" y="1609113"/>
                </a:lnTo>
                <a:cubicBezTo>
                  <a:pt x="871697" y="1690493"/>
                  <a:pt x="812998" y="1687941"/>
                  <a:pt x="882869" y="1687941"/>
                </a:cubicBezTo>
                <a:cubicBezTo>
                  <a:pt x="921685" y="1672414"/>
                  <a:pt x="1039103" y="1575214"/>
                  <a:pt x="1087820" y="1656410"/>
                </a:cubicBezTo>
                <a:cubicBezTo>
                  <a:pt x="1095931" y="1669929"/>
                  <a:pt x="1087820" y="1687941"/>
                  <a:pt x="1087820" y="1703706"/>
                </a:cubicBezTo>
                <a:lnTo>
                  <a:pt x="882869" y="1892893"/>
                </a:lnTo>
                <a:lnTo>
                  <a:pt x="567558" y="1845596"/>
                </a:lnTo>
                <a:cubicBezTo>
                  <a:pt x="776831" y="1990477"/>
                  <a:pt x="689418" y="1987486"/>
                  <a:pt x="788275" y="1987486"/>
                </a:cubicBezTo>
                <a:lnTo>
                  <a:pt x="630620" y="1987486"/>
                </a:lnTo>
                <a:lnTo>
                  <a:pt x="819806" y="2145141"/>
                </a:lnTo>
                <a:cubicBezTo>
                  <a:pt x="839396" y="2223498"/>
                  <a:pt x="813904" y="2208203"/>
                  <a:pt x="882869" y="2208203"/>
                </a:cubicBezTo>
                <a:lnTo>
                  <a:pt x="1072055" y="2365858"/>
                </a:lnTo>
                <a:lnTo>
                  <a:pt x="898634" y="2460451"/>
                </a:lnTo>
                <a:lnTo>
                  <a:pt x="536027" y="2334327"/>
                </a:lnTo>
                <a:lnTo>
                  <a:pt x="630620" y="2476217"/>
                </a:lnTo>
                <a:lnTo>
                  <a:pt x="362606" y="2413155"/>
                </a:lnTo>
                <a:lnTo>
                  <a:pt x="520262" y="2570810"/>
                </a:lnTo>
                <a:lnTo>
                  <a:pt x="173420" y="2618106"/>
                </a:lnTo>
                <a:lnTo>
                  <a:pt x="693682" y="2696934"/>
                </a:lnTo>
                <a:lnTo>
                  <a:pt x="536027" y="2791527"/>
                </a:lnTo>
                <a:lnTo>
                  <a:pt x="173420" y="2791527"/>
                </a:lnTo>
                <a:cubicBezTo>
                  <a:pt x="392907" y="2967116"/>
                  <a:pt x="261836" y="2944387"/>
                  <a:pt x="378372" y="2886120"/>
                </a:cubicBezTo>
                <a:cubicBezTo>
                  <a:pt x="383073" y="2883770"/>
                  <a:pt x="388883" y="2886120"/>
                  <a:pt x="394138" y="2886120"/>
                </a:cubicBezTo>
                <a:lnTo>
                  <a:pt x="614855" y="2949182"/>
                </a:lnTo>
                <a:lnTo>
                  <a:pt x="173420" y="3028010"/>
                </a:lnTo>
                <a:lnTo>
                  <a:pt x="378372" y="3154134"/>
                </a:lnTo>
                <a:lnTo>
                  <a:pt x="0" y="3280258"/>
                </a:lnTo>
                <a:lnTo>
                  <a:pt x="126124" y="3327555"/>
                </a:lnTo>
                <a:lnTo>
                  <a:pt x="0" y="3453679"/>
                </a:lnTo>
                <a:cubicBezTo>
                  <a:pt x="304626" y="3373514"/>
                  <a:pt x="196296" y="3374851"/>
                  <a:pt x="315310" y="3374851"/>
                </a:cubicBezTo>
                <a:lnTo>
                  <a:pt x="315310" y="3469444"/>
                </a:lnTo>
                <a:lnTo>
                  <a:pt x="189186" y="3611334"/>
                </a:lnTo>
                <a:lnTo>
                  <a:pt x="15765" y="3768989"/>
                </a:lnTo>
                <a:lnTo>
                  <a:pt x="204951" y="3926644"/>
                </a:lnTo>
                <a:lnTo>
                  <a:pt x="425669" y="4052769"/>
                </a:lnTo>
                <a:lnTo>
                  <a:pt x="583324" y="4194658"/>
                </a:lnTo>
                <a:lnTo>
                  <a:pt x="961696" y="3973941"/>
                </a:lnTo>
                <a:lnTo>
                  <a:pt x="1056289" y="4115831"/>
                </a:lnTo>
                <a:lnTo>
                  <a:pt x="1324303" y="4084300"/>
                </a:lnTo>
                <a:lnTo>
                  <a:pt x="1403131" y="4163127"/>
                </a:lnTo>
                <a:lnTo>
                  <a:pt x="1545020" y="4131596"/>
                </a:lnTo>
                <a:lnTo>
                  <a:pt x="1655379" y="4194658"/>
                </a:lnTo>
                <a:lnTo>
                  <a:pt x="1655379" y="4368079"/>
                </a:lnTo>
                <a:cubicBezTo>
                  <a:pt x="1604718" y="4384966"/>
                  <a:pt x="1499679" y="4446051"/>
                  <a:pt x="1434662" y="4399610"/>
                </a:cubicBezTo>
                <a:cubicBezTo>
                  <a:pt x="1415538" y="4385950"/>
                  <a:pt x="1413641" y="4357569"/>
                  <a:pt x="1403131" y="4336548"/>
                </a:cubicBezTo>
                <a:cubicBezTo>
                  <a:pt x="1376855" y="4341803"/>
                  <a:pt x="1349724" y="4360787"/>
                  <a:pt x="1324303" y="4352313"/>
                </a:cubicBezTo>
                <a:cubicBezTo>
                  <a:pt x="1308538" y="4347058"/>
                  <a:pt x="1323968" y="4311189"/>
                  <a:pt x="1308538" y="4305017"/>
                </a:cubicBezTo>
                <a:cubicBezTo>
                  <a:pt x="1288420" y="4296970"/>
                  <a:pt x="1266496" y="4315527"/>
                  <a:pt x="1245475" y="4320782"/>
                </a:cubicBezTo>
                <a:cubicBezTo>
                  <a:pt x="1229710" y="4331292"/>
                  <a:pt x="1210015" y="4337517"/>
                  <a:pt x="1198179" y="4352313"/>
                </a:cubicBezTo>
                <a:cubicBezTo>
                  <a:pt x="1187798" y="4365290"/>
                  <a:pt x="1195390" y="4389229"/>
                  <a:pt x="1182413" y="4399610"/>
                </a:cubicBezTo>
                <a:cubicBezTo>
                  <a:pt x="1165493" y="4413146"/>
                  <a:pt x="1140372" y="4410120"/>
                  <a:pt x="1119351" y="4415375"/>
                </a:cubicBezTo>
                <a:cubicBezTo>
                  <a:pt x="1103586" y="4410120"/>
                  <a:pt x="1085882" y="4408828"/>
                  <a:pt x="1072055" y="4399610"/>
                </a:cubicBezTo>
                <a:cubicBezTo>
                  <a:pt x="995536" y="4348597"/>
                  <a:pt x="1053066" y="4352313"/>
                  <a:pt x="1008993" y="4352313"/>
                </a:cubicBezTo>
                <a:lnTo>
                  <a:pt x="977462" y="4462672"/>
                </a:lnTo>
                <a:lnTo>
                  <a:pt x="977462" y="4620327"/>
                </a:lnTo>
                <a:lnTo>
                  <a:pt x="1024758" y="4667624"/>
                </a:lnTo>
                <a:cubicBezTo>
                  <a:pt x="1082565" y="4657114"/>
                  <a:pt x="1140729" y="4648404"/>
                  <a:pt x="1198179" y="4636093"/>
                </a:cubicBezTo>
                <a:cubicBezTo>
                  <a:pt x="1214428" y="4632611"/>
                  <a:pt x="1230611" y="4612895"/>
                  <a:pt x="1245475" y="4620327"/>
                </a:cubicBezTo>
                <a:cubicBezTo>
                  <a:pt x="1260339" y="4627759"/>
                  <a:pt x="1249490" y="4655873"/>
                  <a:pt x="1261241" y="4667624"/>
                </a:cubicBezTo>
                <a:cubicBezTo>
                  <a:pt x="1272992" y="4679375"/>
                  <a:pt x="1292772" y="4678134"/>
                  <a:pt x="1308538" y="4683389"/>
                </a:cubicBezTo>
                <a:cubicBezTo>
                  <a:pt x="1350579" y="4678134"/>
                  <a:pt x="1393786" y="4678772"/>
                  <a:pt x="1434662" y="4667624"/>
                </a:cubicBezTo>
                <a:cubicBezTo>
                  <a:pt x="1535517" y="4640118"/>
                  <a:pt x="1429135" y="4618486"/>
                  <a:pt x="1529255" y="4651858"/>
                </a:cubicBezTo>
                <a:cubicBezTo>
                  <a:pt x="1545020" y="4646603"/>
                  <a:pt x="1560159" y="4633361"/>
                  <a:pt x="1576551" y="4636093"/>
                </a:cubicBezTo>
                <a:cubicBezTo>
                  <a:pt x="1595241" y="4639208"/>
                  <a:pt x="1604900" y="4667624"/>
                  <a:pt x="1623848" y="4667624"/>
                </a:cubicBezTo>
                <a:cubicBezTo>
                  <a:pt x="1642796" y="4667624"/>
                  <a:pt x="1655379" y="4646603"/>
                  <a:pt x="1671144" y="4636093"/>
                </a:cubicBezTo>
                <a:cubicBezTo>
                  <a:pt x="1692853" y="4766345"/>
                  <a:pt x="1654915" y="4730779"/>
                  <a:pt x="1734206" y="4714920"/>
                </a:cubicBezTo>
                <a:cubicBezTo>
                  <a:pt x="1744513" y="4712859"/>
                  <a:pt x="1755227" y="4714920"/>
                  <a:pt x="1765738" y="4714920"/>
                </a:cubicBezTo>
                <a:lnTo>
                  <a:pt x="2585544" y="4699155"/>
                </a:lnTo>
                <a:lnTo>
                  <a:pt x="2617075" y="4525734"/>
                </a:lnTo>
                <a:lnTo>
                  <a:pt x="2538248" y="4383844"/>
                </a:lnTo>
                <a:lnTo>
                  <a:pt x="2238703" y="4415375"/>
                </a:lnTo>
                <a:cubicBezTo>
                  <a:pt x="2013037" y="4334781"/>
                  <a:pt x="2017986" y="4258424"/>
                  <a:pt x="2017986" y="4352313"/>
                </a:cubicBezTo>
                <a:lnTo>
                  <a:pt x="1860331" y="4383844"/>
                </a:lnTo>
                <a:lnTo>
                  <a:pt x="1860331" y="4210424"/>
                </a:lnTo>
                <a:cubicBezTo>
                  <a:pt x="1918138" y="4226189"/>
                  <a:pt x="1973833" y="4257720"/>
                  <a:pt x="2033751" y="4257720"/>
                </a:cubicBezTo>
                <a:cubicBezTo>
                  <a:pt x="2056047" y="4257720"/>
                  <a:pt x="2063920" y="4224697"/>
                  <a:pt x="2081048" y="4210424"/>
                </a:cubicBezTo>
                <a:cubicBezTo>
                  <a:pt x="2095604" y="4198294"/>
                  <a:pt x="2128344" y="4178893"/>
                  <a:pt x="2128344" y="4178893"/>
                </a:cubicBezTo>
                <a:cubicBezTo>
                  <a:pt x="2141118" y="4208698"/>
                  <a:pt x="2154726" y="4341697"/>
                  <a:pt x="2222938" y="4273486"/>
                </a:cubicBezTo>
                <a:cubicBezTo>
                  <a:pt x="2290701" y="4205724"/>
                  <a:pt x="2223391" y="4210424"/>
                  <a:pt x="2270234" y="4210424"/>
                </a:cubicBezTo>
                <a:lnTo>
                  <a:pt x="2364827" y="4320782"/>
                </a:lnTo>
                <a:lnTo>
                  <a:pt x="2459420" y="4163127"/>
                </a:lnTo>
                <a:lnTo>
                  <a:pt x="2585544" y="4163127"/>
                </a:lnTo>
                <a:lnTo>
                  <a:pt x="2632841" y="4257720"/>
                </a:lnTo>
                <a:lnTo>
                  <a:pt x="2743200" y="4052769"/>
                </a:lnTo>
                <a:lnTo>
                  <a:pt x="2916620" y="4052769"/>
                </a:lnTo>
                <a:lnTo>
                  <a:pt x="3058510" y="4084300"/>
                </a:lnTo>
                <a:lnTo>
                  <a:pt x="2806262" y="3926644"/>
                </a:lnTo>
                <a:lnTo>
                  <a:pt x="3058510" y="3895113"/>
                </a:lnTo>
                <a:lnTo>
                  <a:pt x="3216165" y="3879348"/>
                </a:lnTo>
                <a:lnTo>
                  <a:pt x="3326524" y="3863582"/>
                </a:lnTo>
                <a:cubicBezTo>
                  <a:pt x="3379356" y="4004468"/>
                  <a:pt x="3373820" y="4034606"/>
                  <a:pt x="3373820" y="3942410"/>
                </a:cubicBezTo>
                <a:lnTo>
                  <a:pt x="3405351" y="3674396"/>
                </a:lnTo>
                <a:lnTo>
                  <a:pt x="3547241" y="3548272"/>
                </a:lnTo>
                <a:lnTo>
                  <a:pt x="3389586" y="3453679"/>
                </a:lnTo>
                <a:cubicBezTo>
                  <a:pt x="3552394" y="3421117"/>
                  <a:pt x="3547241" y="3475740"/>
                  <a:pt x="3547241" y="3406382"/>
                </a:cubicBezTo>
                <a:lnTo>
                  <a:pt x="3436882" y="3296024"/>
                </a:lnTo>
                <a:lnTo>
                  <a:pt x="3531475" y="3106837"/>
                </a:lnTo>
                <a:lnTo>
                  <a:pt x="3326524" y="3028010"/>
                </a:lnTo>
                <a:lnTo>
                  <a:pt x="3121572" y="3091072"/>
                </a:lnTo>
                <a:lnTo>
                  <a:pt x="3105806" y="2949182"/>
                </a:lnTo>
                <a:lnTo>
                  <a:pt x="3216165" y="2870355"/>
                </a:lnTo>
                <a:lnTo>
                  <a:pt x="2869324" y="2728465"/>
                </a:lnTo>
                <a:lnTo>
                  <a:pt x="3263462" y="2476217"/>
                </a:lnTo>
                <a:lnTo>
                  <a:pt x="3200400" y="2444686"/>
                </a:lnTo>
                <a:lnTo>
                  <a:pt x="2995448" y="2555044"/>
                </a:lnTo>
                <a:lnTo>
                  <a:pt x="2853558" y="2523513"/>
                </a:lnTo>
                <a:lnTo>
                  <a:pt x="3168869" y="2239734"/>
                </a:lnTo>
                <a:lnTo>
                  <a:pt x="2900855" y="2192437"/>
                </a:lnTo>
                <a:lnTo>
                  <a:pt x="2885089" y="2097844"/>
                </a:lnTo>
                <a:lnTo>
                  <a:pt x="3090041" y="2066313"/>
                </a:lnTo>
                <a:lnTo>
                  <a:pt x="3200400" y="1971720"/>
                </a:lnTo>
                <a:lnTo>
                  <a:pt x="2948151" y="2019017"/>
                </a:lnTo>
                <a:lnTo>
                  <a:pt x="2995448" y="1940189"/>
                </a:lnTo>
                <a:lnTo>
                  <a:pt x="3216165" y="1829831"/>
                </a:lnTo>
                <a:lnTo>
                  <a:pt x="2932386" y="1877127"/>
                </a:lnTo>
                <a:lnTo>
                  <a:pt x="2932386" y="1877127"/>
                </a:lnTo>
                <a:lnTo>
                  <a:pt x="2806262" y="1845596"/>
                </a:lnTo>
                <a:lnTo>
                  <a:pt x="2853558" y="1766769"/>
                </a:lnTo>
                <a:lnTo>
                  <a:pt x="3026979" y="1672175"/>
                </a:lnTo>
                <a:lnTo>
                  <a:pt x="2853558" y="1593348"/>
                </a:lnTo>
                <a:lnTo>
                  <a:pt x="3137338" y="1404162"/>
                </a:lnTo>
                <a:lnTo>
                  <a:pt x="2963917" y="1388396"/>
                </a:lnTo>
                <a:lnTo>
                  <a:pt x="3168869" y="1214975"/>
                </a:lnTo>
                <a:lnTo>
                  <a:pt x="2743200" y="1372631"/>
                </a:lnTo>
                <a:lnTo>
                  <a:pt x="2490951" y="1388396"/>
                </a:lnTo>
                <a:lnTo>
                  <a:pt x="2364827" y="1356865"/>
                </a:lnTo>
                <a:lnTo>
                  <a:pt x="2317531" y="1309569"/>
                </a:lnTo>
                <a:lnTo>
                  <a:pt x="2475186" y="1214975"/>
                </a:lnTo>
                <a:lnTo>
                  <a:pt x="2380593" y="1199210"/>
                </a:lnTo>
                <a:lnTo>
                  <a:pt x="2443655" y="1104617"/>
                </a:lnTo>
                <a:lnTo>
                  <a:pt x="2601310" y="1073086"/>
                </a:lnTo>
                <a:lnTo>
                  <a:pt x="2412124" y="1025789"/>
                </a:lnTo>
                <a:lnTo>
                  <a:pt x="2364827" y="946962"/>
                </a:lnTo>
                <a:lnTo>
                  <a:pt x="2207172" y="946962"/>
                </a:lnTo>
                <a:lnTo>
                  <a:pt x="2727434" y="615886"/>
                </a:lnTo>
                <a:lnTo>
                  <a:pt x="2727434" y="615886"/>
                </a:lnTo>
                <a:lnTo>
                  <a:pt x="2380593" y="710479"/>
                </a:lnTo>
                <a:lnTo>
                  <a:pt x="2301765" y="694713"/>
                </a:lnTo>
                <a:lnTo>
                  <a:pt x="2286000" y="537058"/>
                </a:lnTo>
                <a:lnTo>
                  <a:pt x="2144110" y="726244"/>
                </a:lnTo>
                <a:lnTo>
                  <a:pt x="2033751" y="678948"/>
                </a:lnTo>
                <a:lnTo>
                  <a:pt x="2002220" y="568589"/>
                </a:lnTo>
                <a:lnTo>
                  <a:pt x="2222938" y="410934"/>
                </a:lnTo>
                <a:lnTo>
                  <a:pt x="1907627" y="505527"/>
                </a:lnTo>
                <a:cubicBezTo>
                  <a:pt x="1921425" y="77802"/>
                  <a:pt x="2081876" y="45338"/>
                  <a:pt x="1860331" y="1031"/>
                </a:cubicBezTo>
                <a:cubicBezTo>
                  <a:pt x="1855178" y="0"/>
                  <a:pt x="1849820" y="1031"/>
                  <a:pt x="1844565" y="1031"/>
                </a:cubicBez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4104" name="Image 12" descr="autrdrh6.gif">
            <a:extLst>
              <a:ext uri="{FF2B5EF4-FFF2-40B4-BE49-F238E27FC236}">
                <a16:creationId xmlns:a16="http://schemas.microsoft.com/office/drawing/2014/main" id="{799B2BB5-6D66-4D71-B5EF-E2E52817E0E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29250" y="2071688"/>
            <a:ext cx="1863725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Documents and Settings\Administrateur\Mes documents\Downloads\8g9iwoeo.gif">
            <a:extLst>
              <a:ext uri="{FF2B5EF4-FFF2-40B4-BE49-F238E27FC236}">
                <a16:creationId xmlns:a16="http://schemas.microsoft.com/office/drawing/2014/main" id="{5D574E4D-FB2C-4BFA-9A79-A10600D2F5C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">
            <a:off x="-12700" y="785813"/>
            <a:ext cx="7418388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4" descr="wtro695a.gif">
            <a:extLst>
              <a:ext uri="{FF2B5EF4-FFF2-40B4-BE49-F238E27FC236}">
                <a16:creationId xmlns:a16="http://schemas.microsoft.com/office/drawing/2014/main" id="{C68E6B61-1AB2-415E-8051-46FCBD5A3D3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76200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7" name="Espace réservé de la date 15">
            <a:extLst>
              <a:ext uri="{FF2B5EF4-FFF2-40B4-BE49-F238E27FC236}">
                <a16:creationId xmlns:a16="http://schemas.microsoft.com/office/drawing/2014/main" id="{9C1B220F-E7D8-4ABA-ACB4-1DE1BEA3E74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>
          <a:xfrm>
            <a:off x="7715250" y="2786063"/>
            <a:ext cx="900113" cy="506412"/>
          </a:xfrm>
          <a:blipFill dpi="0" rotWithShape="1">
            <a:blip r:embed="rId12"/>
            <a:srcRect/>
            <a:stretch>
              <a:fillRect/>
            </a:stretch>
          </a:blip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077F6DD-4F50-4B6D-A794-FF4635E6F278}" type="datetime10">
              <a:rPr lang="fr-FR" altLang="fr-FR" sz="2400">
                <a:solidFill>
                  <a:srgbClr val="FF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18:24</a:t>
            </a:fld>
            <a:endParaRPr lang="fr-FR" altLang="fr-FR">
              <a:solidFill>
                <a:srgbClr val="FF0000"/>
              </a:solidFill>
            </a:endParaRPr>
          </a:p>
        </p:txBody>
      </p:sp>
      <p:pic>
        <p:nvPicPr>
          <p:cNvPr id="4108" name="Image 11" descr="svi8cpc9.gif">
            <a:extLst>
              <a:ext uri="{FF2B5EF4-FFF2-40B4-BE49-F238E27FC236}">
                <a16:creationId xmlns:a16="http://schemas.microsoft.com/office/drawing/2014/main" id="{D4C48C84-64D4-489B-99B0-BCEB1DE0B16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1714500"/>
            <a:ext cx="3833812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3" descr="svi8cpc9.gif">
            <a:extLst>
              <a:ext uri="{FF2B5EF4-FFF2-40B4-BE49-F238E27FC236}">
                <a16:creationId xmlns:a16="http://schemas.microsoft.com/office/drawing/2014/main" id="{74DA4A2E-F0A2-4793-9608-AEEE9636540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5938"/>
            <a:ext cx="3929063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Image 26" descr="u0h6hvja.gif">
            <a:extLst>
              <a:ext uri="{FF2B5EF4-FFF2-40B4-BE49-F238E27FC236}">
                <a16:creationId xmlns:a16="http://schemas.microsoft.com/office/drawing/2014/main" id="{0033A4DE-8560-470D-817A-C88FD948C46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8" y="2928938"/>
            <a:ext cx="485775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Image 27" descr="y_cadeau_noel_03.gif">
            <a:extLst>
              <a:ext uri="{FF2B5EF4-FFF2-40B4-BE49-F238E27FC236}">
                <a16:creationId xmlns:a16="http://schemas.microsoft.com/office/drawing/2014/main" id="{4B3C561C-7A3F-4514-85DC-8CC3F05749A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4500563"/>
            <a:ext cx="58102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Image 31" descr="y_cadeau_noel_02.gif">
            <a:extLst>
              <a:ext uri="{FF2B5EF4-FFF2-40B4-BE49-F238E27FC236}">
                <a16:creationId xmlns:a16="http://schemas.microsoft.com/office/drawing/2014/main" id="{5EBEB4DA-2362-4231-BCC4-1C42D72E5230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4572000"/>
            <a:ext cx="955675" cy="56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age 32" descr="y_cadeau_noel_13.gif">
            <a:extLst>
              <a:ext uri="{FF2B5EF4-FFF2-40B4-BE49-F238E27FC236}">
                <a16:creationId xmlns:a16="http://schemas.microsoft.com/office/drawing/2014/main" id="{030A4F13-F86E-43B3-8856-874885BBDBF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4500563"/>
            <a:ext cx="1225550" cy="106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Image 33" descr="y_cadeau_noel_14.gif">
            <a:extLst>
              <a:ext uri="{FF2B5EF4-FFF2-40B4-BE49-F238E27FC236}">
                <a16:creationId xmlns:a16="http://schemas.microsoft.com/office/drawing/2014/main" id="{CA322957-D8FB-42AA-A8BF-80E895CFADF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4643438"/>
            <a:ext cx="10795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Image 23" descr="253.gif">
            <a:extLst>
              <a:ext uri="{FF2B5EF4-FFF2-40B4-BE49-F238E27FC236}">
                <a16:creationId xmlns:a16="http://schemas.microsoft.com/office/drawing/2014/main" id="{CBB7E150-585F-4F8C-B265-B6907A197C3C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4854575"/>
            <a:ext cx="1200150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age 30" descr="y_cadeau_noel_01.gif">
            <a:extLst>
              <a:ext uri="{FF2B5EF4-FFF2-40B4-BE49-F238E27FC236}">
                <a16:creationId xmlns:a16="http://schemas.microsoft.com/office/drawing/2014/main" id="{A29E8E06-FF32-47DD-B940-59E7179B66B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4786313"/>
            <a:ext cx="955675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Image 24" descr="072.gif">
            <a:extLst>
              <a:ext uri="{FF2B5EF4-FFF2-40B4-BE49-F238E27FC236}">
                <a16:creationId xmlns:a16="http://schemas.microsoft.com/office/drawing/2014/main" id="{7C13FB8F-8087-4910-BD24-1E12385E174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3857625"/>
            <a:ext cx="1392237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Image 25" descr="182.gif">
            <a:extLst>
              <a:ext uri="{FF2B5EF4-FFF2-40B4-BE49-F238E27FC236}">
                <a16:creationId xmlns:a16="http://schemas.microsoft.com/office/drawing/2014/main" id="{A3CB62E2-8ADE-438F-B118-8408EDF018B1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3429000"/>
            <a:ext cx="1219200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Image 29" descr="y_cadeau_noel_16.gif">
            <a:extLst>
              <a:ext uri="{FF2B5EF4-FFF2-40B4-BE49-F238E27FC236}">
                <a16:creationId xmlns:a16="http://schemas.microsoft.com/office/drawing/2014/main" id="{4F428E22-7298-4C86-A9EF-73A4E676EED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4786313"/>
            <a:ext cx="603250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Image 28" descr="Image2.png">
            <a:extLst>
              <a:ext uri="{FF2B5EF4-FFF2-40B4-BE49-F238E27FC236}">
                <a16:creationId xmlns:a16="http://schemas.microsoft.com/office/drawing/2014/main" id="{2AACF65A-2BA1-4F66-9236-5349239C647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3705225"/>
            <a:ext cx="2071687" cy="3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Image 34" descr="Image1.png">
            <a:extLst>
              <a:ext uri="{FF2B5EF4-FFF2-40B4-BE49-F238E27FC236}">
                <a16:creationId xmlns:a16="http://schemas.microsoft.com/office/drawing/2014/main" id="{038CF308-7A46-481C-8282-7735C7531A71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3" y="3929063"/>
            <a:ext cx="1000125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6" descr="Image1.png">
            <a:extLst>
              <a:ext uri="{FF2B5EF4-FFF2-40B4-BE49-F238E27FC236}">
                <a16:creationId xmlns:a16="http://schemas.microsoft.com/office/drawing/2014/main" id="{E81E7EC4-9250-45EB-AD13-3C2C41DB44E2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3857625"/>
            <a:ext cx="1357313" cy="209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7" descr="m0ap0szt.png">
            <a:extLst>
              <a:ext uri="{FF2B5EF4-FFF2-40B4-BE49-F238E27FC236}">
                <a16:creationId xmlns:a16="http://schemas.microsoft.com/office/drawing/2014/main" id="{11BE6506-2D48-45E2-8154-7E9E2D96CCAE}"/>
              </a:ext>
            </a:extLst>
          </p:cNvPr>
          <p:cNvPicPr>
            <a:picLocks noChangeAspect="1"/>
          </p:cNvPicPr>
          <p:nvPr/>
        </p:nvPicPr>
        <p:blipFill>
          <a:blip r:embed="rId27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4286250"/>
            <a:ext cx="3798887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 descr="poulet">
            <a:extLst>
              <a:ext uri="{FF2B5EF4-FFF2-40B4-BE49-F238E27FC236}">
                <a16:creationId xmlns:a16="http://schemas.microsoft.com/office/drawing/2014/main" id="{05BD4995-B31E-42B6-9F8C-B4F08084D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3786188"/>
            <a:ext cx="1508125" cy="111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age 20" descr="Image1.png">
            <a:extLst>
              <a:ext uri="{FF2B5EF4-FFF2-40B4-BE49-F238E27FC236}">
                <a16:creationId xmlns:a16="http://schemas.microsoft.com/office/drawing/2014/main" id="{565C8ED7-6026-4223-A881-8301ED64FBAC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3500438"/>
            <a:ext cx="11430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zi2jvgpa.jpg">
            <a:extLst>
              <a:ext uri="{FF2B5EF4-FFF2-40B4-BE49-F238E27FC236}">
                <a16:creationId xmlns:a16="http://schemas.microsoft.com/office/drawing/2014/main" id="{0089F919-44CA-426E-BC57-9A6BDDADADDB}"/>
              </a:ext>
            </a:extLst>
          </p:cNvPr>
          <p:cNvPicPr>
            <a:picLocks noChangeAspect="1"/>
          </p:cNvPicPr>
          <p:nvPr/>
        </p:nvPicPr>
        <p:blipFill>
          <a:blip r:embed="rId30" cstate="print"/>
          <a:srcRect t="6933"/>
          <a:stretch>
            <a:fillRect/>
          </a:stretch>
        </p:blipFill>
        <p:spPr>
          <a:xfrm>
            <a:off x="1785918" y="4169243"/>
            <a:ext cx="857256" cy="688517"/>
          </a:xfrm>
          <a:prstGeom prst="ellipse">
            <a:avLst/>
          </a:prstGeom>
        </p:spPr>
      </p:pic>
      <p:pic>
        <p:nvPicPr>
          <p:cNvPr id="22" name="Image 21" descr="007.gif">
            <a:extLst>
              <a:ext uri="{FF2B5EF4-FFF2-40B4-BE49-F238E27FC236}">
                <a16:creationId xmlns:a16="http://schemas.microsoft.com/office/drawing/2014/main" id="{5A28C77D-D603-4B2A-B8A4-664B58B35ACF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3857625"/>
            <a:ext cx="1143000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mage 22" descr="Image1.png">
            <a:extLst>
              <a:ext uri="{FF2B5EF4-FFF2-40B4-BE49-F238E27FC236}">
                <a16:creationId xmlns:a16="http://schemas.microsoft.com/office/drawing/2014/main" id="{FA095219-25A2-4CDF-AD45-F32F2EBFB6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3357563"/>
            <a:ext cx="11430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salade">
            <a:extLst>
              <a:ext uri="{FF2B5EF4-FFF2-40B4-BE49-F238E27FC236}">
                <a16:creationId xmlns:a16="http://schemas.microsoft.com/office/drawing/2014/main" id="{4F23C69D-9311-4B26-BAC1-BBDBF909E14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3571875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4257 0.141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00" y="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age 33" descr="av7oggan.gif">
            <a:extLst>
              <a:ext uri="{FF2B5EF4-FFF2-40B4-BE49-F238E27FC236}">
                <a16:creationId xmlns:a16="http://schemas.microsoft.com/office/drawing/2014/main" id="{ED0403AE-52B4-458C-B66B-AD325C62F4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857375" y="1071563"/>
            <a:ext cx="1611312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17" descr="svi8cpc9.gif">
            <a:extLst>
              <a:ext uri="{FF2B5EF4-FFF2-40B4-BE49-F238E27FC236}">
                <a16:creationId xmlns:a16="http://schemas.microsoft.com/office/drawing/2014/main" id="{AD0E5B6C-C315-4792-BE09-4A068613AB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785938"/>
            <a:ext cx="3929063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16" descr="svi8cpc9.gif">
            <a:extLst>
              <a:ext uri="{FF2B5EF4-FFF2-40B4-BE49-F238E27FC236}">
                <a16:creationId xmlns:a16="http://schemas.microsoft.com/office/drawing/2014/main" id="{15FBB3D6-8278-49B2-BDD6-F6067A2D08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5938"/>
            <a:ext cx="3929063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8" descr="Image1.png">
            <a:extLst>
              <a:ext uri="{FF2B5EF4-FFF2-40B4-BE49-F238E27FC236}">
                <a16:creationId xmlns:a16="http://schemas.microsoft.com/office/drawing/2014/main" id="{D729E002-2866-4087-9D2B-649A5AF668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"/>
          <a:stretch>
            <a:fillRect/>
          </a:stretch>
        </p:blipFill>
        <p:spPr bwMode="auto">
          <a:xfrm>
            <a:off x="0" y="-153988"/>
            <a:ext cx="9251950" cy="7083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y_cheminee_noel_09.gif">
            <a:extLst>
              <a:ext uri="{FF2B5EF4-FFF2-40B4-BE49-F238E27FC236}">
                <a16:creationId xmlns:a16="http://schemas.microsoft.com/office/drawing/2014/main" id="{CA9C2AEB-9A7A-4096-9FE0-A09FACAA28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416179">
            <a:off x="7239000" y="3500438"/>
            <a:ext cx="1905000" cy="1543050"/>
          </a:xfrm>
          <a:prstGeom prst="rect">
            <a:avLst/>
          </a:prstGeom>
          <a:effectLst/>
          <a:scene3d>
            <a:camera prst="perspectiveContrastingLeftFacing"/>
            <a:lightRig rig="threePt" dir="t"/>
          </a:scene3d>
        </p:spPr>
      </p:pic>
      <p:pic>
        <p:nvPicPr>
          <p:cNvPr id="5127" name="Picture 2" descr="http://www.01gif-anime.com/img/fete/noel/guirlandes/guirlandes-0045.gif">
            <a:extLst>
              <a:ext uri="{FF2B5EF4-FFF2-40B4-BE49-F238E27FC236}">
                <a16:creationId xmlns:a16="http://schemas.microsoft.com/office/drawing/2014/main" id="{A06875C9-21FF-4F0C-A8F5-633E2B2EBF3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">
            <a:off x="-15875" y="836613"/>
            <a:ext cx="73612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Forme libre 10">
            <a:extLst>
              <a:ext uri="{FF2B5EF4-FFF2-40B4-BE49-F238E27FC236}">
                <a16:creationId xmlns:a16="http://schemas.microsoft.com/office/drawing/2014/main" id="{2A342C1C-9E84-40F9-B0C7-C9823D7FE53B}"/>
              </a:ext>
            </a:extLst>
          </p:cNvPr>
          <p:cNvSpPr/>
          <p:nvPr/>
        </p:nvSpPr>
        <p:spPr>
          <a:xfrm>
            <a:off x="5357813" y="2214563"/>
            <a:ext cx="2000250" cy="2928937"/>
          </a:xfrm>
          <a:custGeom>
            <a:avLst/>
            <a:gdLst>
              <a:gd name="connsiteX0" fmla="*/ 1844565 w 3552394"/>
              <a:gd name="connsiteY0" fmla="*/ 1031 h 4766345"/>
              <a:gd name="connsiteX1" fmla="*/ 1797269 w 3552394"/>
              <a:gd name="connsiteY1" fmla="*/ 395169 h 4766345"/>
              <a:gd name="connsiteX2" fmla="*/ 1103586 w 3552394"/>
              <a:gd name="connsiteY2" fmla="*/ 552824 h 4766345"/>
              <a:gd name="connsiteX3" fmla="*/ 1213944 w 3552394"/>
              <a:gd name="connsiteY3" fmla="*/ 726244 h 4766345"/>
              <a:gd name="connsiteX4" fmla="*/ 1308538 w 3552394"/>
              <a:gd name="connsiteY4" fmla="*/ 852369 h 4766345"/>
              <a:gd name="connsiteX5" fmla="*/ 1481958 w 3552394"/>
              <a:gd name="connsiteY5" fmla="*/ 868134 h 4766345"/>
              <a:gd name="connsiteX6" fmla="*/ 1497724 w 3552394"/>
              <a:gd name="connsiteY6" fmla="*/ 1104617 h 4766345"/>
              <a:gd name="connsiteX7" fmla="*/ 1024758 w 3552394"/>
              <a:gd name="connsiteY7" fmla="*/ 1057320 h 4766345"/>
              <a:gd name="connsiteX8" fmla="*/ 1229710 w 3552394"/>
              <a:gd name="connsiteY8" fmla="*/ 1167679 h 4766345"/>
              <a:gd name="connsiteX9" fmla="*/ 1150882 w 3552394"/>
              <a:gd name="connsiteY9" fmla="*/ 1278037 h 4766345"/>
              <a:gd name="connsiteX10" fmla="*/ 1229710 w 3552394"/>
              <a:gd name="connsiteY10" fmla="*/ 1372631 h 4766345"/>
              <a:gd name="connsiteX11" fmla="*/ 1245475 w 3552394"/>
              <a:gd name="connsiteY11" fmla="*/ 1404162 h 4766345"/>
              <a:gd name="connsiteX12" fmla="*/ 945931 w 3552394"/>
              <a:gd name="connsiteY12" fmla="*/ 1293803 h 4766345"/>
              <a:gd name="connsiteX13" fmla="*/ 646386 w 3552394"/>
              <a:gd name="connsiteY13" fmla="*/ 1341100 h 4766345"/>
              <a:gd name="connsiteX14" fmla="*/ 961696 w 3552394"/>
              <a:gd name="connsiteY14" fmla="*/ 1546051 h 4766345"/>
              <a:gd name="connsiteX15" fmla="*/ 725213 w 3552394"/>
              <a:gd name="connsiteY15" fmla="*/ 1609113 h 4766345"/>
              <a:gd name="connsiteX16" fmla="*/ 882869 w 3552394"/>
              <a:gd name="connsiteY16" fmla="*/ 1687941 h 4766345"/>
              <a:gd name="connsiteX17" fmla="*/ 1087820 w 3552394"/>
              <a:gd name="connsiteY17" fmla="*/ 1656410 h 4766345"/>
              <a:gd name="connsiteX18" fmla="*/ 1087820 w 3552394"/>
              <a:gd name="connsiteY18" fmla="*/ 1703706 h 4766345"/>
              <a:gd name="connsiteX19" fmla="*/ 882869 w 3552394"/>
              <a:gd name="connsiteY19" fmla="*/ 1892893 h 4766345"/>
              <a:gd name="connsiteX20" fmla="*/ 567558 w 3552394"/>
              <a:gd name="connsiteY20" fmla="*/ 1845596 h 4766345"/>
              <a:gd name="connsiteX21" fmla="*/ 788275 w 3552394"/>
              <a:gd name="connsiteY21" fmla="*/ 1987486 h 4766345"/>
              <a:gd name="connsiteX22" fmla="*/ 630620 w 3552394"/>
              <a:gd name="connsiteY22" fmla="*/ 1987486 h 4766345"/>
              <a:gd name="connsiteX23" fmla="*/ 819806 w 3552394"/>
              <a:gd name="connsiteY23" fmla="*/ 2145141 h 4766345"/>
              <a:gd name="connsiteX24" fmla="*/ 882869 w 3552394"/>
              <a:gd name="connsiteY24" fmla="*/ 2208203 h 4766345"/>
              <a:gd name="connsiteX25" fmla="*/ 1072055 w 3552394"/>
              <a:gd name="connsiteY25" fmla="*/ 2365858 h 4766345"/>
              <a:gd name="connsiteX26" fmla="*/ 898634 w 3552394"/>
              <a:gd name="connsiteY26" fmla="*/ 2460451 h 4766345"/>
              <a:gd name="connsiteX27" fmla="*/ 536027 w 3552394"/>
              <a:gd name="connsiteY27" fmla="*/ 2334327 h 4766345"/>
              <a:gd name="connsiteX28" fmla="*/ 630620 w 3552394"/>
              <a:gd name="connsiteY28" fmla="*/ 2476217 h 4766345"/>
              <a:gd name="connsiteX29" fmla="*/ 362606 w 3552394"/>
              <a:gd name="connsiteY29" fmla="*/ 2413155 h 4766345"/>
              <a:gd name="connsiteX30" fmla="*/ 520262 w 3552394"/>
              <a:gd name="connsiteY30" fmla="*/ 2570810 h 4766345"/>
              <a:gd name="connsiteX31" fmla="*/ 173420 w 3552394"/>
              <a:gd name="connsiteY31" fmla="*/ 2618106 h 4766345"/>
              <a:gd name="connsiteX32" fmla="*/ 693682 w 3552394"/>
              <a:gd name="connsiteY32" fmla="*/ 2696934 h 4766345"/>
              <a:gd name="connsiteX33" fmla="*/ 536027 w 3552394"/>
              <a:gd name="connsiteY33" fmla="*/ 2791527 h 4766345"/>
              <a:gd name="connsiteX34" fmla="*/ 173420 w 3552394"/>
              <a:gd name="connsiteY34" fmla="*/ 2791527 h 4766345"/>
              <a:gd name="connsiteX35" fmla="*/ 378372 w 3552394"/>
              <a:gd name="connsiteY35" fmla="*/ 2886120 h 4766345"/>
              <a:gd name="connsiteX36" fmla="*/ 394138 w 3552394"/>
              <a:gd name="connsiteY36" fmla="*/ 2886120 h 4766345"/>
              <a:gd name="connsiteX37" fmla="*/ 614855 w 3552394"/>
              <a:gd name="connsiteY37" fmla="*/ 2949182 h 4766345"/>
              <a:gd name="connsiteX38" fmla="*/ 173420 w 3552394"/>
              <a:gd name="connsiteY38" fmla="*/ 3028010 h 4766345"/>
              <a:gd name="connsiteX39" fmla="*/ 378372 w 3552394"/>
              <a:gd name="connsiteY39" fmla="*/ 3154134 h 4766345"/>
              <a:gd name="connsiteX40" fmla="*/ 0 w 3552394"/>
              <a:gd name="connsiteY40" fmla="*/ 3280258 h 4766345"/>
              <a:gd name="connsiteX41" fmla="*/ 126124 w 3552394"/>
              <a:gd name="connsiteY41" fmla="*/ 3327555 h 4766345"/>
              <a:gd name="connsiteX42" fmla="*/ 0 w 3552394"/>
              <a:gd name="connsiteY42" fmla="*/ 3453679 h 4766345"/>
              <a:gd name="connsiteX43" fmla="*/ 315310 w 3552394"/>
              <a:gd name="connsiteY43" fmla="*/ 3374851 h 4766345"/>
              <a:gd name="connsiteX44" fmla="*/ 315310 w 3552394"/>
              <a:gd name="connsiteY44" fmla="*/ 3469444 h 4766345"/>
              <a:gd name="connsiteX45" fmla="*/ 189186 w 3552394"/>
              <a:gd name="connsiteY45" fmla="*/ 3611334 h 4766345"/>
              <a:gd name="connsiteX46" fmla="*/ 15765 w 3552394"/>
              <a:gd name="connsiteY46" fmla="*/ 3768989 h 4766345"/>
              <a:gd name="connsiteX47" fmla="*/ 204951 w 3552394"/>
              <a:gd name="connsiteY47" fmla="*/ 3926644 h 4766345"/>
              <a:gd name="connsiteX48" fmla="*/ 425669 w 3552394"/>
              <a:gd name="connsiteY48" fmla="*/ 4052769 h 4766345"/>
              <a:gd name="connsiteX49" fmla="*/ 583324 w 3552394"/>
              <a:gd name="connsiteY49" fmla="*/ 4194658 h 4766345"/>
              <a:gd name="connsiteX50" fmla="*/ 961696 w 3552394"/>
              <a:gd name="connsiteY50" fmla="*/ 3973941 h 4766345"/>
              <a:gd name="connsiteX51" fmla="*/ 1056289 w 3552394"/>
              <a:gd name="connsiteY51" fmla="*/ 4115831 h 4766345"/>
              <a:gd name="connsiteX52" fmla="*/ 1324303 w 3552394"/>
              <a:gd name="connsiteY52" fmla="*/ 4084300 h 4766345"/>
              <a:gd name="connsiteX53" fmla="*/ 1403131 w 3552394"/>
              <a:gd name="connsiteY53" fmla="*/ 4163127 h 4766345"/>
              <a:gd name="connsiteX54" fmla="*/ 1545020 w 3552394"/>
              <a:gd name="connsiteY54" fmla="*/ 4131596 h 4766345"/>
              <a:gd name="connsiteX55" fmla="*/ 1655379 w 3552394"/>
              <a:gd name="connsiteY55" fmla="*/ 4194658 h 4766345"/>
              <a:gd name="connsiteX56" fmla="*/ 1655379 w 3552394"/>
              <a:gd name="connsiteY56" fmla="*/ 4368079 h 4766345"/>
              <a:gd name="connsiteX57" fmla="*/ 1434662 w 3552394"/>
              <a:gd name="connsiteY57" fmla="*/ 4399610 h 4766345"/>
              <a:gd name="connsiteX58" fmla="*/ 1403131 w 3552394"/>
              <a:gd name="connsiteY58" fmla="*/ 4336548 h 4766345"/>
              <a:gd name="connsiteX59" fmla="*/ 1324303 w 3552394"/>
              <a:gd name="connsiteY59" fmla="*/ 4352313 h 4766345"/>
              <a:gd name="connsiteX60" fmla="*/ 1308538 w 3552394"/>
              <a:gd name="connsiteY60" fmla="*/ 4305017 h 4766345"/>
              <a:gd name="connsiteX61" fmla="*/ 1245475 w 3552394"/>
              <a:gd name="connsiteY61" fmla="*/ 4320782 h 4766345"/>
              <a:gd name="connsiteX62" fmla="*/ 1198179 w 3552394"/>
              <a:gd name="connsiteY62" fmla="*/ 4352313 h 4766345"/>
              <a:gd name="connsiteX63" fmla="*/ 1182413 w 3552394"/>
              <a:gd name="connsiteY63" fmla="*/ 4399610 h 4766345"/>
              <a:gd name="connsiteX64" fmla="*/ 1119351 w 3552394"/>
              <a:gd name="connsiteY64" fmla="*/ 4415375 h 4766345"/>
              <a:gd name="connsiteX65" fmla="*/ 1072055 w 3552394"/>
              <a:gd name="connsiteY65" fmla="*/ 4399610 h 4766345"/>
              <a:gd name="connsiteX66" fmla="*/ 1008993 w 3552394"/>
              <a:gd name="connsiteY66" fmla="*/ 4352313 h 4766345"/>
              <a:gd name="connsiteX67" fmla="*/ 977462 w 3552394"/>
              <a:gd name="connsiteY67" fmla="*/ 4462672 h 4766345"/>
              <a:gd name="connsiteX68" fmla="*/ 977462 w 3552394"/>
              <a:gd name="connsiteY68" fmla="*/ 4620327 h 4766345"/>
              <a:gd name="connsiteX69" fmla="*/ 1024758 w 3552394"/>
              <a:gd name="connsiteY69" fmla="*/ 4667624 h 4766345"/>
              <a:gd name="connsiteX70" fmla="*/ 1198179 w 3552394"/>
              <a:gd name="connsiteY70" fmla="*/ 4636093 h 4766345"/>
              <a:gd name="connsiteX71" fmla="*/ 1245475 w 3552394"/>
              <a:gd name="connsiteY71" fmla="*/ 4620327 h 4766345"/>
              <a:gd name="connsiteX72" fmla="*/ 1261241 w 3552394"/>
              <a:gd name="connsiteY72" fmla="*/ 4667624 h 4766345"/>
              <a:gd name="connsiteX73" fmla="*/ 1308538 w 3552394"/>
              <a:gd name="connsiteY73" fmla="*/ 4683389 h 4766345"/>
              <a:gd name="connsiteX74" fmla="*/ 1434662 w 3552394"/>
              <a:gd name="connsiteY74" fmla="*/ 4667624 h 4766345"/>
              <a:gd name="connsiteX75" fmla="*/ 1529255 w 3552394"/>
              <a:gd name="connsiteY75" fmla="*/ 4651858 h 4766345"/>
              <a:gd name="connsiteX76" fmla="*/ 1576551 w 3552394"/>
              <a:gd name="connsiteY76" fmla="*/ 4636093 h 4766345"/>
              <a:gd name="connsiteX77" fmla="*/ 1623848 w 3552394"/>
              <a:gd name="connsiteY77" fmla="*/ 4667624 h 4766345"/>
              <a:gd name="connsiteX78" fmla="*/ 1671144 w 3552394"/>
              <a:gd name="connsiteY78" fmla="*/ 4636093 h 4766345"/>
              <a:gd name="connsiteX79" fmla="*/ 1734206 w 3552394"/>
              <a:gd name="connsiteY79" fmla="*/ 4714920 h 4766345"/>
              <a:gd name="connsiteX80" fmla="*/ 1765738 w 3552394"/>
              <a:gd name="connsiteY80" fmla="*/ 4714920 h 4766345"/>
              <a:gd name="connsiteX81" fmla="*/ 2585544 w 3552394"/>
              <a:gd name="connsiteY81" fmla="*/ 4699155 h 4766345"/>
              <a:gd name="connsiteX82" fmla="*/ 2617075 w 3552394"/>
              <a:gd name="connsiteY82" fmla="*/ 4525734 h 4766345"/>
              <a:gd name="connsiteX83" fmla="*/ 2538248 w 3552394"/>
              <a:gd name="connsiteY83" fmla="*/ 4383844 h 4766345"/>
              <a:gd name="connsiteX84" fmla="*/ 2238703 w 3552394"/>
              <a:gd name="connsiteY84" fmla="*/ 4415375 h 4766345"/>
              <a:gd name="connsiteX85" fmla="*/ 2017986 w 3552394"/>
              <a:gd name="connsiteY85" fmla="*/ 4352313 h 4766345"/>
              <a:gd name="connsiteX86" fmla="*/ 1860331 w 3552394"/>
              <a:gd name="connsiteY86" fmla="*/ 4383844 h 4766345"/>
              <a:gd name="connsiteX87" fmla="*/ 1860331 w 3552394"/>
              <a:gd name="connsiteY87" fmla="*/ 4210424 h 4766345"/>
              <a:gd name="connsiteX88" fmla="*/ 2033751 w 3552394"/>
              <a:gd name="connsiteY88" fmla="*/ 4257720 h 4766345"/>
              <a:gd name="connsiteX89" fmla="*/ 2081048 w 3552394"/>
              <a:gd name="connsiteY89" fmla="*/ 4210424 h 4766345"/>
              <a:gd name="connsiteX90" fmla="*/ 2128344 w 3552394"/>
              <a:gd name="connsiteY90" fmla="*/ 4178893 h 4766345"/>
              <a:gd name="connsiteX91" fmla="*/ 2222938 w 3552394"/>
              <a:gd name="connsiteY91" fmla="*/ 4273486 h 4766345"/>
              <a:gd name="connsiteX92" fmla="*/ 2270234 w 3552394"/>
              <a:gd name="connsiteY92" fmla="*/ 4210424 h 4766345"/>
              <a:gd name="connsiteX93" fmla="*/ 2364827 w 3552394"/>
              <a:gd name="connsiteY93" fmla="*/ 4320782 h 4766345"/>
              <a:gd name="connsiteX94" fmla="*/ 2459420 w 3552394"/>
              <a:gd name="connsiteY94" fmla="*/ 4163127 h 4766345"/>
              <a:gd name="connsiteX95" fmla="*/ 2585544 w 3552394"/>
              <a:gd name="connsiteY95" fmla="*/ 4163127 h 4766345"/>
              <a:gd name="connsiteX96" fmla="*/ 2632841 w 3552394"/>
              <a:gd name="connsiteY96" fmla="*/ 4257720 h 4766345"/>
              <a:gd name="connsiteX97" fmla="*/ 2743200 w 3552394"/>
              <a:gd name="connsiteY97" fmla="*/ 4052769 h 4766345"/>
              <a:gd name="connsiteX98" fmla="*/ 2916620 w 3552394"/>
              <a:gd name="connsiteY98" fmla="*/ 4052769 h 4766345"/>
              <a:gd name="connsiteX99" fmla="*/ 3058510 w 3552394"/>
              <a:gd name="connsiteY99" fmla="*/ 4084300 h 4766345"/>
              <a:gd name="connsiteX100" fmla="*/ 2806262 w 3552394"/>
              <a:gd name="connsiteY100" fmla="*/ 3926644 h 4766345"/>
              <a:gd name="connsiteX101" fmla="*/ 3058510 w 3552394"/>
              <a:gd name="connsiteY101" fmla="*/ 3895113 h 4766345"/>
              <a:gd name="connsiteX102" fmla="*/ 3216165 w 3552394"/>
              <a:gd name="connsiteY102" fmla="*/ 3879348 h 4766345"/>
              <a:gd name="connsiteX103" fmla="*/ 3326524 w 3552394"/>
              <a:gd name="connsiteY103" fmla="*/ 3863582 h 4766345"/>
              <a:gd name="connsiteX104" fmla="*/ 3373820 w 3552394"/>
              <a:gd name="connsiteY104" fmla="*/ 3942410 h 4766345"/>
              <a:gd name="connsiteX105" fmla="*/ 3405351 w 3552394"/>
              <a:gd name="connsiteY105" fmla="*/ 3674396 h 4766345"/>
              <a:gd name="connsiteX106" fmla="*/ 3547241 w 3552394"/>
              <a:gd name="connsiteY106" fmla="*/ 3548272 h 4766345"/>
              <a:gd name="connsiteX107" fmla="*/ 3389586 w 3552394"/>
              <a:gd name="connsiteY107" fmla="*/ 3453679 h 4766345"/>
              <a:gd name="connsiteX108" fmla="*/ 3547241 w 3552394"/>
              <a:gd name="connsiteY108" fmla="*/ 3406382 h 4766345"/>
              <a:gd name="connsiteX109" fmla="*/ 3436882 w 3552394"/>
              <a:gd name="connsiteY109" fmla="*/ 3296024 h 4766345"/>
              <a:gd name="connsiteX110" fmla="*/ 3531475 w 3552394"/>
              <a:gd name="connsiteY110" fmla="*/ 3106837 h 4766345"/>
              <a:gd name="connsiteX111" fmla="*/ 3326524 w 3552394"/>
              <a:gd name="connsiteY111" fmla="*/ 3028010 h 4766345"/>
              <a:gd name="connsiteX112" fmla="*/ 3121572 w 3552394"/>
              <a:gd name="connsiteY112" fmla="*/ 3091072 h 4766345"/>
              <a:gd name="connsiteX113" fmla="*/ 3105806 w 3552394"/>
              <a:gd name="connsiteY113" fmla="*/ 2949182 h 4766345"/>
              <a:gd name="connsiteX114" fmla="*/ 3216165 w 3552394"/>
              <a:gd name="connsiteY114" fmla="*/ 2870355 h 4766345"/>
              <a:gd name="connsiteX115" fmla="*/ 2869324 w 3552394"/>
              <a:gd name="connsiteY115" fmla="*/ 2728465 h 4766345"/>
              <a:gd name="connsiteX116" fmla="*/ 3263462 w 3552394"/>
              <a:gd name="connsiteY116" fmla="*/ 2476217 h 4766345"/>
              <a:gd name="connsiteX117" fmla="*/ 3200400 w 3552394"/>
              <a:gd name="connsiteY117" fmla="*/ 2444686 h 4766345"/>
              <a:gd name="connsiteX118" fmla="*/ 2995448 w 3552394"/>
              <a:gd name="connsiteY118" fmla="*/ 2555044 h 4766345"/>
              <a:gd name="connsiteX119" fmla="*/ 2853558 w 3552394"/>
              <a:gd name="connsiteY119" fmla="*/ 2523513 h 4766345"/>
              <a:gd name="connsiteX120" fmla="*/ 3168869 w 3552394"/>
              <a:gd name="connsiteY120" fmla="*/ 2239734 h 4766345"/>
              <a:gd name="connsiteX121" fmla="*/ 2900855 w 3552394"/>
              <a:gd name="connsiteY121" fmla="*/ 2192437 h 4766345"/>
              <a:gd name="connsiteX122" fmla="*/ 2885089 w 3552394"/>
              <a:gd name="connsiteY122" fmla="*/ 2097844 h 4766345"/>
              <a:gd name="connsiteX123" fmla="*/ 3090041 w 3552394"/>
              <a:gd name="connsiteY123" fmla="*/ 2066313 h 4766345"/>
              <a:gd name="connsiteX124" fmla="*/ 3200400 w 3552394"/>
              <a:gd name="connsiteY124" fmla="*/ 1971720 h 4766345"/>
              <a:gd name="connsiteX125" fmla="*/ 2948151 w 3552394"/>
              <a:gd name="connsiteY125" fmla="*/ 2019017 h 4766345"/>
              <a:gd name="connsiteX126" fmla="*/ 2995448 w 3552394"/>
              <a:gd name="connsiteY126" fmla="*/ 1940189 h 4766345"/>
              <a:gd name="connsiteX127" fmla="*/ 3216165 w 3552394"/>
              <a:gd name="connsiteY127" fmla="*/ 1829831 h 4766345"/>
              <a:gd name="connsiteX128" fmla="*/ 2932386 w 3552394"/>
              <a:gd name="connsiteY128" fmla="*/ 1877127 h 4766345"/>
              <a:gd name="connsiteX129" fmla="*/ 2932386 w 3552394"/>
              <a:gd name="connsiteY129" fmla="*/ 1877127 h 4766345"/>
              <a:gd name="connsiteX130" fmla="*/ 2806262 w 3552394"/>
              <a:gd name="connsiteY130" fmla="*/ 1845596 h 4766345"/>
              <a:gd name="connsiteX131" fmla="*/ 2853558 w 3552394"/>
              <a:gd name="connsiteY131" fmla="*/ 1766769 h 4766345"/>
              <a:gd name="connsiteX132" fmla="*/ 3026979 w 3552394"/>
              <a:gd name="connsiteY132" fmla="*/ 1672175 h 4766345"/>
              <a:gd name="connsiteX133" fmla="*/ 2853558 w 3552394"/>
              <a:gd name="connsiteY133" fmla="*/ 1593348 h 4766345"/>
              <a:gd name="connsiteX134" fmla="*/ 3137338 w 3552394"/>
              <a:gd name="connsiteY134" fmla="*/ 1404162 h 4766345"/>
              <a:gd name="connsiteX135" fmla="*/ 2963917 w 3552394"/>
              <a:gd name="connsiteY135" fmla="*/ 1388396 h 4766345"/>
              <a:gd name="connsiteX136" fmla="*/ 3168869 w 3552394"/>
              <a:gd name="connsiteY136" fmla="*/ 1214975 h 4766345"/>
              <a:gd name="connsiteX137" fmla="*/ 2743200 w 3552394"/>
              <a:gd name="connsiteY137" fmla="*/ 1372631 h 4766345"/>
              <a:gd name="connsiteX138" fmla="*/ 2490951 w 3552394"/>
              <a:gd name="connsiteY138" fmla="*/ 1388396 h 4766345"/>
              <a:gd name="connsiteX139" fmla="*/ 2364827 w 3552394"/>
              <a:gd name="connsiteY139" fmla="*/ 1356865 h 4766345"/>
              <a:gd name="connsiteX140" fmla="*/ 2317531 w 3552394"/>
              <a:gd name="connsiteY140" fmla="*/ 1309569 h 4766345"/>
              <a:gd name="connsiteX141" fmla="*/ 2475186 w 3552394"/>
              <a:gd name="connsiteY141" fmla="*/ 1214975 h 4766345"/>
              <a:gd name="connsiteX142" fmla="*/ 2380593 w 3552394"/>
              <a:gd name="connsiteY142" fmla="*/ 1199210 h 4766345"/>
              <a:gd name="connsiteX143" fmla="*/ 2443655 w 3552394"/>
              <a:gd name="connsiteY143" fmla="*/ 1104617 h 4766345"/>
              <a:gd name="connsiteX144" fmla="*/ 2601310 w 3552394"/>
              <a:gd name="connsiteY144" fmla="*/ 1073086 h 4766345"/>
              <a:gd name="connsiteX145" fmla="*/ 2412124 w 3552394"/>
              <a:gd name="connsiteY145" fmla="*/ 1025789 h 4766345"/>
              <a:gd name="connsiteX146" fmla="*/ 2364827 w 3552394"/>
              <a:gd name="connsiteY146" fmla="*/ 946962 h 4766345"/>
              <a:gd name="connsiteX147" fmla="*/ 2207172 w 3552394"/>
              <a:gd name="connsiteY147" fmla="*/ 946962 h 4766345"/>
              <a:gd name="connsiteX148" fmla="*/ 2727434 w 3552394"/>
              <a:gd name="connsiteY148" fmla="*/ 615886 h 4766345"/>
              <a:gd name="connsiteX149" fmla="*/ 2727434 w 3552394"/>
              <a:gd name="connsiteY149" fmla="*/ 615886 h 4766345"/>
              <a:gd name="connsiteX150" fmla="*/ 2380593 w 3552394"/>
              <a:gd name="connsiteY150" fmla="*/ 710479 h 4766345"/>
              <a:gd name="connsiteX151" fmla="*/ 2301765 w 3552394"/>
              <a:gd name="connsiteY151" fmla="*/ 694713 h 4766345"/>
              <a:gd name="connsiteX152" fmla="*/ 2286000 w 3552394"/>
              <a:gd name="connsiteY152" fmla="*/ 537058 h 4766345"/>
              <a:gd name="connsiteX153" fmla="*/ 2144110 w 3552394"/>
              <a:gd name="connsiteY153" fmla="*/ 726244 h 4766345"/>
              <a:gd name="connsiteX154" fmla="*/ 2033751 w 3552394"/>
              <a:gd name="connsiteY154" fmla="*/ 678948 h 4766345"/>
              <a:gd name="connsiteX155" fmla="*/ 2002220 w 3552394"/>
              <a:gd name="connsiteY155" fmla="*/ 568589 h 4766345"/>
              <a:gd name="connsiteX156" fmla="*/ 2222938 w 3552394"/>
              <a:gd name="connsiteY156" fmla="*/ 410934 h 4766345"/>
              <a:gd name="connsiteX157" fmla="*/ 1907627 w 3552394"/>
              <a:gd name="connsiteY157" fmla="*/ 505527 h 4766345"/>
              <a:gd name="connsiteX158" fmla="*/ 1860331 w 3552394"/>
              <a:gd name="connsiteY158" fmla="*/ 1031 h 4766345"/>
              <a:gd name="connsiteX159" fmla="*/ 1844565 w 3552394"/>
              <a:gd name="connsiteY159" fmla="*/ 1031 h 4766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</a:cxnLst>
            <a:rect l="l" t="t" r="r" b="b"/>
            <a:pathLst>
              <a:path w="3552394" h="4766345">
                <a:moveTo>
                  <a:pt x="1844565" y="1031"/>
                </a:moveTo>
                <a:lnTo>
                  <a:pt x="1797269" y="395169"/>
                </a:lnTo>
                <a:lnTo>
                  <a:pt x="1103586" y="552824"/>
                </a:lnTo>
                <a:lnTo>
                  <a:pt x="1213944" y="726244"/>
                </a:lnTo>
                <a:cubicBezTo>
                  <a:pt x="1297092" y="842651"/>
                  <a:pt x="1260806" y="804637"/>
                  <a:pt x="1308538" y="852369"/>
                </a:cubicBezTo>
                <a:lnTo>
                  <a:pt x="1481958" y="868134"/>
                </a:lnTo>
                <a:lnTo>
                  <a:pt x="1497724" y="1104617"/>
                </a:lnTo>
                <a:lnTo>
                  <a:pt x="1024758" y="1057320"/>
                </a:lnTo>
                <a:lnTo>
                  <a:pt x="1229710" y="1167679"/>
                </a:lnTo>
                <a:cubicBezTo>
                  <a:pt x="1147518" y="1266309"/>
                  <a:pt x="1150882" y="1221228"/>
                  <a:pt x="1150882" y="1278037"/>
                </a:cubicBezTo>
                <a:lnTo>
                  <a:pt x="1229710" y="1372631"/>
                </a:lnTo>
                <a:lnTo>
                  <a:pt x="1245475" y="1404162"/>
                </a:lnTo>
                <a:lnTo>
                  <a:pt x="945931" y="1293803"/>
                </a:lnTo>
                <a:lnTo>
                  <a:pt x="646386" y="1341100"/>
                </a:lnTo>
                <a:lnTo>
                  <a:pt x="961696" y="1546051"/>
                </a:lnTo>
                <a:lnTo>
                  <a:pt x="725213" y="1609113"/>
                </a:lnTo>
                <a:cubicBezTo>
                  <a:pt x="871697" y="1690493"/>
                  <a:pt x="812998" y="1687941"/>
                  <a:pt x="882869" y="1687941"/>
                </a:cubicBezTo>
                <a:cubicBezTo>
                  <a:pt x="921685" y="1672414"/>
                  <a:pt x="1039103" y="1575214"/>
                  <a:pt x="1087820" y="1656410"/>
                </a:cubicBezTo>
                <a:cubicBezTo>
                  <a:pt x="1095931" y="1669929"/>
                  <a:pt x="1087820" y="1687941"/>
                  <a:pt x="1087820" y="1703706"/>
                </a:cubicBezTo>
                <a:lnTo>
                  <a:pt x="882869" y="1892893"/>
                </a:lnTo>
                <a:lnTo>
                  <a:pt x="567558" y="1845596"/>
                </a:lnTo>
                <a:cubicBezTo>
                  <a:pt x="776831" y="1990477"/>
                  <a:pt x="689418" y="1987486"/>
                  <a:pt x="788275" y="1987486"/>
                </a:cubicBezTo>
                <a:lnTo>
                  <a:pt x="630620" y="1987486"/>
                </a:lnTo>
                <a:lnTo>
                  <a:pt x="819806" y="2145141"/>
                </a:lnTo>
                <a:cubicBezTo>
                  <a:pt x="839396" y="2223498"/>
                  <a:pt x="813904" y="2208203"/>
                  <a:pt x="882869" y="2208203"/>
                </a:cubicBezTo>
                <a:lnTo>
                  <a:pt x="1072055" y="2365858"/>
                </a:lnTo>
                <a:lnTo>
                  <a:pt x="898634" y="2460451"/>
                </a:lnTo>
                <a:lnTo>
                  <a:pt x="536027" y="2334327"/>
                </a:lnTo>
                <a:lnTo>
                  <a:pt x="630620" y="2476217"/>
                </a:lnTo>
                <a:lnTo>
                  <a:pt x="362606" y="2413155"/>
                </a:lnTo>
                <a:lnTo>
                  <a:pt x="520262" y="2570810"/>
                </a:lnTo>
                <a:lnTo>
                  <a:pt x="173420" y="2618106"/>
                </a:lnTo>
                <a:lnTo>
                  <a:pt x="693682" y="2696934"/>
                </a:lnTo>
                <a:lnTo>
                  <a:pt x="536027" y="2791527"/>
                </a:lnTo>
                <a:lnTo>
                  <a:pt x="173420" y="2791527"/>
                </a:lnTo>
                <a:cubicBezTo>
                  <a:pt x="392907" y="2967116"/>
                  <a:pt x="261836" y="2944387"/>
                  <a:pt x="378372" y="2886120"/>
                </a:cubicBezTo>
                <a:cubicBezTo>
                  <a:pt x="383073" y="2883770"/>
                  <a:pt x="388883" y="2886120"/>
                  <a:pt x="394138" y="2886120"/>
                </a:cubicBezTo>
                <a:lnTo>
                  <a:pt x="614855" y="2949182"/>
                </a:lnTo>
                <a:lnTo>
                  <a:pt x="173420" y="3028010"/>
                </a:lnTo>
                <a:lnTo>
                  <a:pt x="378372" y="3154134"/>
                </a:lnTo>
                <a:lnTo>
                  <a:pt x="0" y="3280258"/>
                </a:lnTo>
                <a:lnTo>
                  <a:pt x="126124" y="3327555"/>
                </a:lnTo>
                <a:lnTo>
                  <a:pt x="0" y="3453679"/>
                </a:lnTo>
                <a:cubicBezTo>
                  <a:pt x="304626" y="3373514"/>
                  <a:pt x="196296" y="3374851"/>
                  <a:pt x="315310" y="3374851"/>
                </a:cubicBezTo>
                <a:lnTo>
                  <a:pt x="315310" y="3469444"/>
                </a:lnTo>
                <a:lnTo>
                  <a:pt x="189186" y="3611334"/>
                </a:lnTo>
                <a:lnTo>
                  <a:pt x="15765" y="3768989"/>
                </a:lnTo>
                <a:lnTo>
                  <a:pt x="204951" y="3926644"/>
                </a:lnTo>
                <a:lnTo>
                  <a:pt x="425669" y="4052769"/>
                </a:lnTo>
                <a:lnTo>
                  <a:pt x="583324" y="4194658"/>
                </a:lnTo>
                <a:lnTo>
                  <a:pt x="961696" y="3973941"/>
                </a:lnTo>
                <a:lnTo>
                  <a:pt x="1056289" y="4115831"/>
                </a:lnTo>
                <a:lnTo>
                  <a:pt x="1324303" y="4084300"/>
                </a:lnTo>
                <a:lnTo>
                  <a:pt x="1403131" y="4163127"/>
                </a:lnTo>
                <a:lnTo>
                  <a:pt x="1545020" y="4131596"/>
                </a:lnTo>
                <a:lnTo>
                  <a:pt x="1655379" y="4194658"/>
                </a:lnTo>
                <a:lnTo>
                  <a:pt x="1655379" y="4368079"/>
                </a:lnTo>
                <a:cubicBezTo>
                  <a:pt x="1604718" y="4384966"/>
                  <a:pt x="1499679" y="4446051"/>
                  <a:pt x="1434662" y="4399610"/>
                </a:cubicBezTo>
                <a:cubicBezTo>
                  <a:pt x="1415538" y="4385950"/>
                  <a:pt x="1413641" y="4357569"/>
                  <a:pt x="1403131" y="4336548"/>
                </a:cubicBezTo>
                <a:cubicBezTo>
                  <a:pt x="1376855" y="4341803"/>
                  <a:pt x="1349724" y="4360787"/>
                  <a:pt x="1324303" y="4352313"/>
                </a:cubicBezTo>
                <a:cubicBezTo>
                  <a:pt x="1308538" y="4347058"/>
                  <a:pt x="1323968" y="4311189"/>
                  <a:pt x="1308538" y="4305017"/>
                </a:cubicBezTo>
                <a:cubicBezTo>
                  <a:pt x="1288420" y="4296970"/>
                  <a:pt x="1266496" y="4315527"/>
                  <a:pt x="1245475" y="4320782"/>
                </a:cubicBezTo>
                <a:cubicBezTo>
                  <a:pt x="1229710" y="4331292"/>
                  <a:pt x="1210015" y="4337517"/>
                  <a:pt x="1198179" y="4352313"/>
                </a:cubicBezTo>
                <a:cubicBezTo>
                  <a:pt x="1187798" y="4365290"/>
                  <a:pt x="1195390" y="4389229"/>
                  <a:pt x="1182413" y="4399610"/>
                </a:cubicBezTo>
                <a:cubicBezTo>
                  <a:pt x="1165493" y="4413146"/>
                  <a:pt x="1140372" y="4410120"/>
                  <a:pt x="1119351" y="4415375"/>
                </a:cubicBezTo>
                <a:cubicBezTo>
                  <a:pt x="1103586" y="4410120"/>
                  <a:pt x="1085882" y="4408828"/>
                  <a:pt x="1072055" y="4399610"/>
                </a:cubicBezTo>
                <a:cubicBezTo>
                  <a:pt x="995536" y="4348597"/>
                  <a:pt x="1053066" y="4352313"/>
                  <a:pt x="1008993" y="4352313"/>
                </a:cubicBezTo>
                <a:lnTo>
                  <a:pt x="977462" y="4462672"/>
                </a:lnTo>
                <a:lnTo>
                  <a:pt x="977462" y="4620327"/>
                </a:lnTo>
                <a:lnTo>
                  <a:pt x="1024758" y="4667624"/>
                </a:lnTo>
                <a:cubicBezTo>
                  <a:pt x="1082565" y="4657114"/>
                  <a:pt x="1140729" y="4648404"/>
                  <a:pt x="1198179" y="4636093"/>
                </a:cubicBezTo>
                <a:cubicBezTo>
                  <a:pt x="1214428" y="4632611"/>
                  <a:pt x="1230611" y="4612895"/>
                  <a:pt x="1245475" y="4620327"/>
                </a:cubicBezTo>
                <a:cubicBezTo>
                  <a:pt x="1260339" y="4627759"/>
                  <a:pt x="1249490" y="4655873"/>
                  <a:pt x="1261241" y="4667624"/>
                </a:cubicBezTo>
                <a:cubicBezTo>
                  <a:pt x="1272992" y="4679375"/>
                  <a:pt x="1292772" y="4678134"/>
                  <a:pt x="1308538" y="4683389"/>
                </a:cubicBezTo>
                <a:cubicBezTo>
                  <a:pt x="1350579" y="4678134"/>
                  <a:pt x="1393786" y="4678772"/>
                  <a:pt x="1434662" y="4667624"/>
                </a:cubicBezTo>
                <a:cubicBezTo>
                  <a:pt x="1535517" y="4640118"/>
                  <a:pt x="1429135" y="4618486"/>
                  <a:pt x="1529255" y="4651858"/>
                </a:cubicBezTo>
                <a:cubicBezTo>
                  <a:pt x="1545020" y="4646603"/>
                  <a:pt x="1560159" y="4633361"/>
                  <a:pt x="1576551" y="4636093"/>
                </a:cubicBezTo>
                <a:cubicBezTo>
                  <a:pt x="1595241" y="4639208"/>
                  <a:pt x="1604900" y="4667624"/>
                  <a:pt x="1623848" y="4667624"/>
                </a:cubicBezTo>
                <a:cubicBezTo>
                  <a:pt x="1642796" y="4667624"/>
                  <a:pt x="1655379" y="4646603"/>
                  <a:pt x="1671144" y="4636093"/>
                </a:cubicBezTo>
                <a:cubicBezTo>
                  <a:pt x="1692853" y="4766345"/>
                  <a:pt x="1654915" y="4730779"/>
                  <a:pt x="1734206" y="4714920"/>
                </a:cubicBezTo>
                <a:cubicBezTo>
                  <a:pt x="1744513" y="4712859"/>
                  <a:pt x="1755227" y="4714920"/>
                  <a:pt x="1765738" y="4714920"/>
                </a:cubicBezTo>
                <a:lnTo>
                  <a:pt x="2585544" y="4699155"/>
                </a:lnTo>
                <a:lnTo>
                  <a:pt x="2617075" y="4525734"/>
                </a:lnTo>
                <a:lnTo>
                  <a:pt x="2538248" y="4383844"/>
                </a:lnTo>
                <a:lnTo>
                  <a:pt x="2238703" y="4415375"/>
                </a:lnTo>
                <a:cubicBezTo>
                  <a:pt x="2013037" y="4334781"/>
                  <a:pt x="2017986" y="4258424"/>
                  <a:pt x="2017986" y="4352313"/>
                </a:cubicBezTo>
                <a:lnTo>
                  <a:pt x="1860331" y="4383844"/>
                </a:lnTo>
                <a:lnTo>
                  <a:pt x="1860331" y="4210424"/>
                </a:lnTo>
                <a:cubicBezTo>
                  <a:pt x="1918138" y="4226189"/>
                  <a:pt x="1973833" y="4257720"/>
                  <a:pt x="2033751" y="4257720"/>
                </a:cubicBezTo>
                <a:cubicBezTo>
                  <a:pt x="2056047" y="4257720"/>
                  <a:pt x="2063920" y="4224697"/>
                  <a:pt x="2081048" y="4210424"/>
                </a:cubicBezTo>
                <a:cubicBezTo>
                  <a:pt x="2095604" y="4198294"/>
                  <a:pt x="2128344" y="4178893"/>
                  <a:pt x="2128344" y="4178893"/>
                </a:cubicBezTo>
                <a:cubicBezTo>
                  <a:pt x="2141118" y="4208698"/>
                  <a:pt x="2154726" y="4341697"/>
                  <a:pt x="2222938" y="4273486"/>
                </a:cubicBezTo>
                <a:cubicBezTo>
                  <a:pt x="2290701" y="4205724"/>
                  <a:pt x="2223391" y="4210424"/>
                  <a:pt x="2270234" y="4210424"/>
                </a:cubicBezTo>
                <a:lnTo>
                  <a:pt x="2364827" y="4320782"/>
                </a:lnTo>
                <a:lnTo>
                  <a:pt x="2459420" y="4163127"/>
                </a:lnTo>
                <a:lnTo>
                  <a:pt x="2585544" y="4163127"/>
                </a:lnTo>
                <a:lnTo>
                  <a:pt x="2632841" y="4257720"/>
                </a:lnTo>
                <a:lnTo>
                  <a:pt x="2743200" y="4052769"/>
                </a:lnTo>
                <a:lnTo>
                  <a:pt x="2916620" y="4052769"/>
                </a:lnTo>
                <a:lnTo>
                  <a:pt x="3058510" y="4084300"/>
                </a:lnTo>
                <a:lnTo>
                  <a:pt x="2806262" y="3926644"/>
                </a:lnTo>
                <a:lnTo>
                  <a:pt x="3058510" y="3895113"/>
                </a:lnTo>
                <a:lnTo>
                  <a:pt x="3216165" y="3879348"/>
                </a:lnTo>
                <a:lnTo>
                  <a:pt x="3326524" y="3863582"/>
                </a:lnTo>
                <a:cubicBezTo>
                  <a:pt x="3379356" y="4004468"/>
                  <a:pt x="3373820" y="4034606"/>
                  <a:pt x="3373820" y="3942410"/>
                </a:cubicBezTo>
                <a:lnTo>
                  <a:pt x="3405351" y="3674396"/>
                </a:lnTo>
                <a:lnTo>
                  <a:pt x="3547241" y="3548272"/>
                </a:lnTo>
                <a:lnTo>
                  <a:pt x="3389586" y="3453679"/>
                </a:lnTo>
                <a:cubicBezTo>
                  <a:pt x="3552394" y="3421117"/>
                  <a:pt x="3547241" y="3475740"/>
                  <a:pt x="3547241" y="3406382"/>
                </a:cubicBezTo>
                <a:lnTo>
                  <a:pt x="3436882" y="3296024"/>
                </a:lnTo>
                <a:lnTo>
                  <a:pt x="3531475" y="3106837"/>
                </a:lnTo>
                <a:lnTo>
                  <a:pt x="3326524" y="3028010"/>
                </a:lnTo>
                <a:lnTo>
                  <a:pt x="3121572" y="3091072"/>
                </a:lnTo>
                <a:lnTo>
                  <a:pt x="3105806" y="2949182"/>
                </a:lnTo>
                <a:lnTo>
                  <a:pt x="3216165" y="2870355"/>
                </a:lnTo>
                <a:lnTo>
                  <a:pt x="2869324" y="2728465"/>
                </a:lnTo>
                <a:lnTo>
                  <a:pt x="3263462" y="2476217"/>
                </a:lnTo>
                <a:lnTo>
                  <a:pt x="3200400" y="2444686"/>
                </a:lnTo>
                <a:lnTo>
                  <a:pt x="2995448" y="2555044"/>
                </a:lnTo>
                <a:lnTo>
                  <a:pt x="2853558" y="2523513"/>
                </a:lnTo>
                <a:lnTo>
                  <a:pt x="3168869" y="2239734"/>
                </a:lnTo>
                <a:lnTo>
                  <a:pt x="2900855" y="2192437"/>
                </a:lnTo>
                <a:lnTo>
                  <a:pt x="2885089" y="2097844"/>
                </a:lnTo>
                <a:lnTo>
                  <a:pt x="3090041" y="2066313"/>
                </a:lnTo>
                <a:lnTo>
                  <a:pt x="3200400" y="1971720"/>
                </a:lnTo>
                <a:lnTo>
                  <a:pt x="2948151" y="2019017"/>
                </a:lnTo>
                <a:lnTo>
                  <a:pt x="2995448" y="1940189"/>
                </a:lnTo>
                <a:lnTo>
                  <a:pt x="3216165" y="1829831"/>
                </a:lnTo>
                <a:lnTo>
                  <a:pt x="2932386" y="1877127"/>
                </a:lnTo>
                <a:lnTo>
                  <a:pt x="2932386" y="1877127"/>
                </a:lnTo>
                <a:lnTo>
                  <a:pt x="2806262" y="1845596"/>
                </a:lnTo>
                <a:lnTo>
                  <a:pt x="2853558" y="1766769"/>
                </a:lnTo>
                <a:lnTo>
                  <a:pt x="3026979" y="1672175"/>
                </a:lnTo>
                <a:lnTo>
                  <a:pt x="2853558" y="1593348"/>
                </a:lnTo>
                <a:lnTo>
                  <a:pt x="3137338" y="1404162"/>
                </a:lnTo>
                <a:lnTo>
                  <a:pt x="2963917" y="1388396"/>
                </a:lnTo>
                <a:lnTo>
                  <a:pt x="3168869" y="1214975"/>
                </a:lnTo>
                <a:lnTo>
                  <a:pt x="2743200" y="1372631"/>
                </a:lnTo>
                <a:lnTo>
                  <a:pt x="2490951" y="1388396"/>
                </a:lnTo>
                <a:lnTo>
                  <a:pt x="2364827" y="1356865"/>
                </a:lnTo>
                <a:lnTo>
                  <a:pt x="2317531" y="1309569"/>
                </a:lnTo>
                <a:lnTo>
                  <a:pt x="2475186" y="1214975"/>
                </a:lnTo>
                <a:lnTo>
                  <a:pt x="2380593" y="1199210"/>
                </a:lnTo>
                <a:lnTo>
                  <a:pt x="2443655" y="1104617"/>
                </a:lnTo>
                <a:lnTo>
                  <a:pt x="2601310" y="1073086"/>
                </a:lnTo>
                <a:lnTo>
                  <a:pt x="2412124" y="1025789"/>
                </a:lnTo>
                <a:lnTo>
                  <a:pt x="2364827" y="946962"/>
                </a:lnTo>
                <a:lnTo>
                  <a:pt x="2207172" y="946962"/>
                </a:lnTo>
                <a:lnTo>
                  <a:pt x="2727434" y="615886"/>
                </a:lnTo>
                <a:lnTo>
                  <a:pt x="2727434" y="615886"/>
                </a:lnTo>
                <a:lnTo>
                  <a:pt x="2380593" y="710479"/>
                </a:lnTo>
                <a:lnTo>
                  <a:pt x="2301765" y="694713"/>
                </a:lnTo>
                <a:lnTo>
                  <a:pt x="2286000" y="537058"/>
                </a:lnTo>
                <a:lnTo>
                  <a:pt x="2144110" y="726244"/>
                </a:lnTo>
                <a:lnTo>
                  <a:pt x="2033751" y="678948"/>
                </a:lnTo>
                <a:lnTo>
                  <a:pt x="2002220" y="568589"/>
                </a:lnTo>
                <a:lnTo>
                  <a:pt x="2222938" y="410934"/>
                </a:lnTo>
                <a:lnTo>
                  <a:pt x="1907627" y="505527"/>
                </a:lnTo>
                <a:cubicBezTo>
                  <a:pt x="1921425" y="77802"/>
                  <a:pt x="2081876" y="45338"/>
                  <a:pt x="1860331" y="1031"/>
                </a:cubicBezTo>
                <a:cubicBezTo>
                  <a:pt x="1855178" y="0"/>
                  <a:pt x="1849820" y="1031"/>
                  <a:pt x="1844565" y="1031"/>
                </a:cubicBez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5129" name="Image 11" descr="autrdrh6.gif">
            <a:extLst>
              <a:ext uri="{FF2B5EF4-FFF2-40B4-BE49-F238E27FC236}">
                <a16:creationId xmlns:a16="http://schemas.microsoft.com/office/drawing/2014/main" id="{229234FD-9AF2-4F72-97C6-7DB141E475E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29250" y="2071688"/>
            <a:ext cx="1863725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12" descr="jo.gif">
            <a:extLst>
              <a:ext uri="{FF2B5EF4-FFF2-40B4-BE49-F238E27FC236}">
                <a16:creationId xmlns:a16="http://schemas.microsoft.com/office/drawing/2014/main" id="{2C19E88D-0EE3-4FFB-B771-CD2E7E2720A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1785938"/>
            <a:ext cx="1714500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Image 13" descr="wtro695a.gif">
            <a:extLst>
              <a:ext uri="{FF2B5EF4-FFF2-40B4-BE49-F238E27FC236}">
                <a16:creationId xmlns:a16="http://schemas.microsoft.com/office/drawing/2014/main" id="{1E8B20AE-88F2-42D2-AD01-F40AAC84DF2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0"/>
            <a:ext cx="76200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Espace réservé de la date 14">
            <a:extLst>
              <a:ext uri="{FF2B5EF4-FFF2-40B4-BE49-F238E27FC236}">
                <a16:creationId xmlns:a16="http://schemas.microsoft.com/office/drawing/2014/main" id="{A71B4A34-B0B1-4E17-A047-DCE7C862D99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>
          <a:xfrm>
            <a:off x="7929563" y="2786063"/>
            <a:ext cx="971550" cy="714375"/>
          </a:xfrm>
          <a:blipFill dpi="0" rotWithShape="1">
            <a:blip r:embed="rId12"/>
            <a:srcRect/>
            <a:stretch>
              <a:fillRect/>
            </a:stretch>
          </a:blip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40BB0E7-E451-4DEA-8C17-F1AC16D5DD9A}" type="datetime10">
              <a:rPr lang="fr-FR" altLang="fr-FR" sz="2400">
                <a:solidFill>
                  <a:srgbClr val="C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18:24</a:t>
            </a:fld>
            <a:endParaRPr lang="fr-FR" altLang="fr-FR" sz="2400">
              <a:solidFill>
                <a:srgbClr val="C00000"/>
              </a:solidFill>
            </a:endParaRPr>
          </a:p>
        </p:txBody>
      </p:sp>
      <p:pic>
        <p:nvPicPr>
          <p:cNvPr id="5133" name="Image 15" descr="Image1.png">
            <a:extLst>
              <a:ext uri="{FF2B5EF4-FFF2-40B4-BE49-F238E27FC236}">
                <a16:creationId xmlns:a16="http://schemas.microsoft.com/office/drawing/2014/main" id="{190F097A-44ED-4258-BF59-4BBA07CEE52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3500438"/>
            <a:ext cx="1357313" cy="209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20" descr="Image1.png">
            <a:extLst>
              <a:ext uri="{FF2B5EF4-FFF2-40B4-BE49-F238E27FC236}">
                <a16:creationId xmlns:a16="http://schemas.microsoft.com/office/drawing/2014/main" id="{668985D9-1709-4BEE-BD1B-68E82877771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3429000"/>
            <a:ext cx="1184275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Image 19" descr="m0ap0szt.png">
            <a:extLst>
              <a:ext uri="{FF2B5EF4-FFF2-40B4-BE49-F238E27FC236}">
                <a16:creationId xmlns:a16="http://schemas.microsoft.com/office/drawing/2014/main" id="{9E22BAC2-ED4A-4380-8FB1-D2FDC57E3EFA}"/>
              </a:ext>
            </a:extLst>
          </p:cNvPr>
          <p:cNvPicPr>
            <a:picLocks noChangeAspect="1"/>
          </p:cNvPicPr>
          <p:nvPr/>
        </p:nvPicPr>
        <p:blipFill>
          <a:blip r:embed="rId15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3786188"/>
            <a:ext cx="4929187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Image 23" descr="te7kvmr7.png">
            <a:extLst>
              <a:ext uri="{FF2B5EF4-FFF2-40B4-BE49-F238E27FC236}">
                <a16:creationId xmlns:a16="http://schemas.microsoft.com/office/drawing/2014/main" id="{575CD0A8-3A8F-4DA9-9936-127E1FB02A7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3786188"/>
            <a:ext cx="9620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Ellipse 30">
            <a:extLst>
              <a:ext uri="{FF2B5EF4-FFF2-40B4-BE49-F238E27FC236}">
                <a16:creationId xmlns:a16="http://schemas.microsoft.com/office/drawing/2014/main" id="{5630FB19-84B5-4772-A78B-F953A70455A9}"/>
              </a:ext>
            </a:extLst>
          </p:cNvPr>
          <p:cNvSpPr/>
          <p:nvPr/>
        </p:nvSpPr>
        <p:spPr>
          <a:xfrm rot="20967012">
            <a:off x="3410155" y="3157075"/>
            <a:ext cx="894930" cy="1437572"/>
          </a:xfrm>
          <a:prstGeom prst="ellipse">
            <a:avLst/>
          </a:prstGeom>
          <a:solidFill>
            <a:schemeClr val="bg1"/>
          </a:soli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isometricTop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0" name="Forme libre 29">
            <a:extLst>
              <a:ext uri="{FF2B5EF4-FFF2-40B4-BE49-F238E27FC236}">
                <a16:creationId xmlns:a16="http://schemas.microsoft.com/office/drawing/2014/main" id="{4AAAD77A-1967-4B57-ACC1-87AD39B63FCB}"/>
              </a:ext>
            </a:extLst>
          </p:cNvPr>
          <p:cNvSpPr/>
          <p:nvPr/>
        </p:nvSpPr>
        <p:spPr>
          <a:xfrm rot="17798198">
            <a:off x="3590131" y="3388519"/>
            <a:ext cx="631825" cy="909638"/>
          </a:xfrm>
          <a:custGeom>
            <a:avLst/>
            <a:gdLst>
              <a:gd name="connsiteX0" fmla="*/ 3695700 w 5334000"/>
              <a:gd name="connsiteY0" fmla="*/ 5162550 h 5467350"/>
              <a:gd name="connsiteX1" fmla="*/ 2286000 w 5334000"/>
              <a:gd name="connsiteY1" fmla="*/ 5410200 h 5467350"/>
              <a:gd name="connsiteX2" fmla="*/ 1905000 w 5334000"/>
              <a:gd name="connsiteY2" fmla="*/ 5429250 h 5467350"/>
              <a:gd name="connsiteX3" fmla="*/ 1543050 w 5334000"/>
              <a:gd name="connsiteY3" fmla="*/ 5276850 h 5467350"/>
              <a:gd name="connsiteX4" fmla="*/ 1352550 w 5334000"/>
              <a:gd name="connsiteY4" fmla="*/ 4991100 h 5467350"/>
              <a:gd name="connsiteX5" fmla="*/ 1181100 w 5334000"/>
              <a:gd name="connsiteY5" fmla="*/ 4667250 h 5467350"/>
              <a:gd name="connsiteX6" fmla="*/ 838200 w 5334000"/>
              <a:gd name="connsiteY6" fmla="*/ 3962400 h 5467350"/>
              <a:gd name="connsiteX7" fmla="*/ 857250 w 5334000"/>
              <a:gd name="connsiteY7" fmla="*/ 3905250 h 5467350"/>
              <a:gd name="connsiteX8" fmla="*/ 152400 w 5334000"/>
              <a:gd name="connsiteY8" fmla="*/ 2190750 h 5467350"/>
              <a:gd name="connsiteX9" fmla="*/ 114300 w 5334000"/>
              <a:gd name="connsiteY9" fmla="*/ 1885950 h 5467350"/>
              <a:gd name="connsiteX10" fmla="*/ 0 w 5334000"/>
              <a:gd name="connsiteY10" fmla="*/ 1676400 h 5467350"/>
              <a:gd name="connsiteX11" fmla="*/ 19050 w 5334000"/>
              <a:gd name="connsiteY11" fmla="*/ 1371600 h 5467350"/>
              <a:gd name="connsiteX12" fmla="*/ 95250 w 5334000"/>
              <a:gd name="connsiteY12" fmla="*/ 990600 h 5467350"/>
              <a:gd name="connsiteX13" fmla="*/ 342900 w 5334000"/>
              <a:gd name="connsiteY13" fmla="*/ 647700 h 5467350"/>
              <a:gd name="connsiteX14" fmla="*/ 438150 w 5334000"/>
              <a:gd name="connsiteY14" fmla="*/ 323850 h 5467350"/>
              <a:gd name="connsiteX15" fmla="*/ 647700 w 5334000"/>
              <a:gd name="connsiteY15" fmla="*/ 381000 h 5467350"/>
              <a:gd name="connsiteX16" fmla="*/ 1143000 w 5334000"/>
              <a:gd name="connsiteY16" fmla="*/ 133350 h 5467350"/>
              <a:gd name="connsiteX17" fmla="*/ 1676400 w 5334000"/>
              <a:gd name="connsiteY17" fmla="*/ 0 h 5467350"/>
              <a:gd name="connsiteX18" fmla="*/ 2114550 w 5334000"/>
              <a:gd name="connsiteY18" fmla="*/ 0 h 5467350"/>
              <a:gd name="connsiteX19" fmla="*/ 2552700 w 5334000"/>
              <a:gd name="connsiteY19" fmla="*/ 114300 h 5467350"/>
              <a:gd name="connsiteX20" fmla="*/ 2914650 w 5334000"/>
              <a:gd name="connsiteY20" fmla="*/ 285750 h 5467350"/>
              <a:gd name="connsiteX21" fmla="*/ 3200400 w 5334000"/>
              <a:gd name="connsiteY21" fmla="*/ 533400 h 5467350"/>
              <a:gd name="connsiteX22" fmla="*/ 3657600 w 5334000"/>
              <a:gd name="connsiteY22" fmla="*/ 1085850 h 5467350"/>
              <a:gd name="connsiteX23" fmla="*/ 3924300 w 5334000"/>
              <a:gd name="connsiteY23" fmla="*/ 1257300 h 5467350"/>
              <a:gd name="connsiteX24" fmla="*/ 4038600 w 5334000"/>
              <a:gd name="connsiteY24" fmla="*/ 1485900 h 5467350"/>
              <a:gd name="connsiteX25" fmla="*/ 4076700 w 5334000"/>
              <a:gd name="connsiteY25" fmla="*/ 1504950 h 5467350"/>
              <a:gd name="connsiteX26" fmla="*/ 4076700 w 5334000"/>
              <a:gd name="connsiteY26" fmla="*/ 1676400 h 5467350"/>
              <a:gd name="connsiteX27" fmla="*/ 4095750 w 5334000"/>
              <a:gd name="connsiteY27" fmla="*/ 1752600 h 5467350"/>
              <a:gd name="connsiteX28" fmla="*/ 4343400 w 5334000"/>
              <a:gd name="connsiteY28" fmla="*/ 2095500 h 5467350"/>
              <a:gd name="connsiteX29" fmla="*/ 4457700 w 5334000"/>
              <a:gd name="connsiteY29" fmla="*/ 2266950 h 5467350"/>
              <a:gd name="connsiteX30" fmla="*/ 4686300 w 5334000"/>
              <a:gd name="connsiteY30" fmla="*/ 2686050 h 5467350"/>
              <a:gd name="connsiteX31" fmla="*/ 4876800 w 5334000"/>
              <a:gd name="connsiteY31" fmla="*/ 2990850 h 5467350"/>
              <a:gd name="connsiteX32" fmla="*/ 5162550 w 5334000"/>
              <a:gd name="connsiteY32" fmla="*/ 3429000 h 5467350"/>
              <a:gd name="connsiteX33" fmla="*/ 5219700 w 5334000"/>
              <a:gd name="connsiteY33" fmla="*/ 3733800 h 5467350"/>
              <a:gd name="connsiteX34" fmla="*/ 5257800 w 5334000"/>
              <a:gd name="connsiteY34" fmla="*/ 3981450 h 5467350"/>
              <a:gd name="connsiteX35" fmla="*/ 5238750 w 5334000"/>
              <a:gd name="connsiteY35" fmla="*/ 4171950 h 5467350"/>
              <a:gd name="connsiteX36" fmla="*/ 5334000 w 5334000"/>
              <a:gd name="connsiteY36" fmla="*/ 4400550 h 5467350"/>
              <a:gd name="connsiteX37" fmla="*/ 5314950 w 5334000"/>
              <a:gd name="connsiteY37" fmla="*/ 4591050 h 5467350"/>
              <a:gd name="connsiteX38" fmla="*/ 5238750 w 5334000"/>
              <a:gd name="connsiteY38" fmla="*/ 4724400 h 5467350"/>
              <a:gd name="connsiteX39" fmla="*/ 5067300 w 5334000"/>
              <a:gd name="connsiteY39" fmla="*/ 4762500 h 5467350"/>
              <a:gd name="connsiteX40" fmla="*/ 4895850 w 5334000"/>
              <a:gd name="connsiteY40" fmla="*/ 4800600 h 5467350"/>
              <a:gd name="connsiteX41" fmla="*/ 4876800 w 5334000"/>
              <a:gd name="connsiteY41" fmla="*/ 4991100 h 5467350"/>
              <a:gd name="connsiteX42" fmla="*/ 4743450 w 5334000"/>
              <a:gd name="connsiteY42" fmla="*/ 5105400 h 5467350"/>
              <a:gd name="connsiteX43" fmla="*/ 4648200 w 5334000"/>
              <a:gd name="connsiteY43" fmla="*/ 5295900 h 5467350"/>
              <a:gd name="connsiteX44" fmla="*/ 4457700 w 5334000"/>
              <a:gd name="connsiteY44" fmla="*/ 5429250 h 5467350"/>
              <a:gd name="connsiteX45" fmla="*/ 4229100 w 5334000"/>
              <a:gd name="connsiteY45" fmla="*/ 5467350 h 5467350"/>
              <a:gd name="connsiteX46" fmla="*/ 3981450 w 5334000"/>
              <a:gd name="connsiteY46" fmla="*/ 5429250 h 5467350"/>
              <a:gd name="connsiteX47" fmla="*/ 3829050 w 5334000"/>
              <a:gd name="connsiteY47" fmla="*/ 5353050 h 5467350"/>
              <a:gd name="connsiteX48" fmla="*/ 3733800 w 5334000"/>
              <a:gd name="connsiteY48" fmla="*/ 5257800 h 5467350"/>
              <a:gd name="connsiteX49" fmla="*/ 3695700 w 5334000"/>
              <a:gd name="connsiteY49" fmla="*/ 5162550 h 5467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5334000" h="5467350">
                <a:moveTo>
                  <a:pt x="3695700" y="5162550"/>
                </a:moveTo>
                <a:lnTo>
                  <a:pt x="2286000" y="5410200"/>
                </a:lnTo>
                <a:lnTo>
                  <a:pt x="1905000" y="5429250"/>
                </a:lnTo>
                <a:lnTo>
                  <a:pt x="1543050" y="5276850"/>
                </a:lnTo>
                <a:lnTo>
                  <a:pt x="1352550" y="4991100"/>
                </a:lnTo>
                <a:lnTo>
                  <a:pt x="1181100" y="4667250"/>
                </a:lnTo>
                <a:lnTo>
                  <a:pt x="838200" y="3962400"/>
                </a:lnTo>
                <a:lnTo>
                  <a:pt x="857250" y="3905250"/>
                </a:lnTo>
                <a:lnTo>
                  <a:pt x="152400" y="2190750"/>
                </a:lnTo>
                <a:lnTo>
                  <a:pt x="114300" y="1885950"/>
                </a:lnTo>
                <a:lnTo>
                  <a:pt x="0" y="1676400"/>
                </a:lnTo>
                <a:lnTo>
                  <a:pt x="19050" y="1371600"/>
                </a:lnTo>
                <a:lnTo>
                  <a:pt x="95250" y="990600"/>
                </a:lnTo>
                <a:lnTo>
                  <a:pt x="342900" y="647700"/>
                </a:lnTo>
                <a:lnTo>
                  <a:pt x="438150" y="323850"/>
                </a:lnTo>
                <a:lnTo>
                  <a:pt x="647700" y="381000"/>
                </a:lnTo>
                <a:lnTo>
                  <a:pt x="1143000" y="133350"/>
                </a:lnTo>
                <a:lnTo>
                  <a:pt x="1676400" y="0"/>
                </a:lnTo>
                <a:lnTo>
                  <a:pt x="2114550" y="0"/>
                </a:lnTo>
                <a:lnTo>
                  <a:pt x="2552700" y="114300"/>
                </a:lnTo>
                <a:lnTo>
                  <a:pt x="2914650" y="285750"/>
                </a:lnTo>
                <a:lnTo>
                  <a:pt x="3200400" y="533400"/>
                </a:lnTo>
                <a:lnTo>
                  <a:pt x="3657600" y="1085850"/>
                </a:lnTo>
                <a:lnTo>
                  <a:pt x="3924300" y="1257300"/>
                </a:lnTo>
                <a:lnTo>
                  <a:pt x="4038600" y="1485900"/>
                </a:lnTo>
                <a:lnTo>
                  <a:pt x="4076700" y="1504950"/>
                </a:lnTo>
                <a:lnTo>
                  <a:pt x="4076700" y="1676400"/>
                </a:lnTo>
                <a:lnTo>
                  <a:pt x="4095750" y="1752600"/>
                </a:lnTo>
                <a:lnTo>
                  <a:pt x="4343400" y="2095500"/>
                </a:lnTo>
                <a:lnTo>
                  <a:pt x="4457700" y="2266950"/>
                </a:lnTo>
                <a:lnTo>
                  <a:pt x="4686300" y="2686050"/>
                </a:lnTo>
                <a:lnTo>
                  <a:pt x="4876800" y="2990850"/>
                </a:lnTo>
                <a:lnTo>
                  <a:pt x="5162550" y="3429000"/>
                </a:lnTo>
                <a:lnTo>
                  <a:pt x="5219700" y="3733800"/>
                </a:lnTo>
                <a:lnTo>
                  <a:pt x="5257800" y="3981450"/>
                </a:lnTo>
                <a:lnTo>
                  <a:pt x="5238750" y="4171950"/>
                </a:lnTo>
                <a:lnTo>
                  <a:pt x="5334000" y="4400550"/>
                </a:lnTo>
                <a:cubicBezTo>
                  <a:pt x="5314375" y="4616424"/>
                  <a:pt x="5314950" y="4680238"/>
                  <a:pt x="5314950" y="4591050"/>
                </a:cubicBezTo>
                <a:lnTo>
                  <a:pt x="5238750" y="4724400"/>
                </a:lnTo>
                <a:lnTo>
                  <a:pt x="5067300" y="4762500"/>
                </a:lnTo>
                <a:lnTo>
                  <a:pt x="4895850" y="4800600"/>
                </a:lnTo>
                <a:lnTo>
                  <a:pt x="4876800" y="4991100"/>
                </a:lnTo>
                <a:lnTo>
                  <a:pt x="4743450" y="5105400"/>
                </a:lnTo>
                <a:lnTo>
                  <a:pt x="4648200" y="5295900"/>
                </a:lnTo>
                <a:lnTo>
                  <a:pt x="4457700" y="5429250"/>
                </a:lnTo>
                <a:lnTo>
                  <a:pt x="4229100" y="5467350"/>
                </a:lnTo>
                <a:lnTo>
                  <a:pt x="3981450" y="5429250"/>
                </a:lnTo>
                <a:lnTo>
                  <a:pt x="3829050" y="5353050"/>
                </a:lnTo>
                <a:lnTo>
                  <a:pt x="3733800" y="5257800"/>
                </a:lnTo>
                <a:lnTo>
                  <a:pt x="3695700" y="5162550"/>
                </a:lnTo>
                <a:close/>
              </a:path>
            </a:pathLst>
          </a:cu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2" name="Rectangle à coins arrondis 31">
            <a:extLst>
              <a:ext uri="{FF2B5EF4-FFF2-40B4-BE49-F238E27FC236}">
                <a16:creationId xmlns:a16="http://schemas.microsoft.com/office/drawing/2014/main" id="{22D5C378-6D3E-429E-8BB9-7E43D22C8B68}"/>
              </a:ext>
            </a:extLst>
          </p:cNvPr>
          <p:cNvSpPr/>
          <p:nvPr/>
        </p:nvSpPr>
        <p:spPr>
          <a:xfrm rot="20942566">
            <a:off x="1266028" y="3694406"/>
            <a:ext cx="1785950" cy="714380"/>
          </a:xfrm>
          <a:prstGeom prst="roundRect">
            <a:avLst>
              <a:gd name="adj" fmla="val 33334"/>
            </a:avLst>
          </a:prstGeom>
          <a:solidFill>
            <a:schemeClr val="bg1"/>
          </a:soli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3078" name="Picture 6" descr="buche de Noel">
            <a:extLst>
              <a:ext uri="{FF2B5EF4-FFF2-40B4-BE49-F238E27FC236}">
                <a16:creationId xmlns:a16="http://schemas.microsoft.com/office/drawing/2014/main" id="{0C462D10-5202-4D7E-9A15-E407110B9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57434">
            <a:off x="1408113" y="3660775"/>
            <a:ext cx="1500187" cy="74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Forme libre 37">
            <a:extLst>
              <a:ext uri="{FF2B5EF4-FFF2-40B4-BE49-F238E27FC236}">
                <a16:creationId xmlns:a16="http://schemas.microsoft.com/office/drawing/2014/main" id="{5FACB78C-8C8F-402D-A783-303C9A12EC20}"/>
              </a:ext>
            </a:extLst>
          </p:cNvPr>
          <p:cNvSpPr/>
          <p:nvPr/>
        </p:nvSpPr>
        <p:spPr>
          <a:xfrm flipH="1">
            <a:off x="5357818" y="4071942"/>
            <a:ext cx="2357454" cy="1171546"/>
          </a:xfrm>
          <a:custGeom>
            <a:avLst/>
            <a:gdLst>
              <a:gd name="connsiteX0" fmla="*/ 3600450 w 5486400"/>
              <a:gd name="connsiteY0" fmla="*/ 1485900 h 5314950"/>
              <a:gd name="connsiteX1" fmla="*/ 2762250 w 5486400"/>
              <a:gd name="connsiteY1" fmla="*/ 1581150 h 5314950"/>
              <a:gd name="connsiteX2" fmla="*/ 2667000 w 5486400"/>
              <a:gd name="connsiteY2" fmla="*/ 1485900 h 5314950"/>
              <a:gd name="connsiteX3" fmla="*/ 2438400 w 5486400"/>
              <a:gd name="connsiteY3" fmla="*/ 1638300 h 5314950"/>
              <a:gd name="connsiteX4" fmla="*/ 2133600 w 5486400"/>
              <a:gd name="connsiteY4" fmla="*/ 1657350 h 5314950"/>
              <a:gd name="connsiteX5" fmla="*/ 2095500 w 5486400"/>
              <a:gd name="connsiteY5" fmla="*/ 914400 h 5314950"/>
              <a:gd name="connsiteX6" fmla="*/ 2019300 w 5486400"/>
              <a:gd name="connsiteY6" fmla="*/ 819150 h 5314950"/>
              <a:gd name="connsiteX7" fmla="*/ 2228850 w 5486400"/>
              <a:gd name="connsiteY7" fmla="*/ 762000 h 5314950"/>
              <a:gd name="connsiteX8" fmla="*/ 2228850 w 5486400"/>
              <a:gd name="connsiteY8" fmla="*/ 209550 h 5314950"/>
              <a:gd name="connsiteX9" fmla="*/ 1714500 w 5486400"/>
              <a:gd name="connsiteY9" fmla="*/ 0 h 5314950"/>
              <a:gd name="connsiteX10" fmla="*/ 1657350 w 5486400"/>
              <a:gd name="connsiteY10" fmla="*/ 38100 h 5314950"/>
              <a:gd name="connsiteX11" fmla="*/ 1447800 w 5486400"/>
              <a:gd name="connsiteY11" fmla="*/ 0 h 5314950"/>
              <a:gd name="connsiteX12" fmla="*/ 1447800 w 5486400"/>
              <a:gd name="connsiteY12" fmla="*/ 114300 h 5314950"/>
              <a:gd name="connsiteX13" fmla="*/ 933450 w 5486400"/>
              <a:gd name="connsiteY13" fmla="*/ 247650 h 5314950"/>
              <a:gd name="connsiteX14" fmla="*/ 914400 w 5486400"/>
              <a:gd name="connsiteY14" fmla="*/ 723900 h 5314950"/>
              <a:gd name="connsiteX15" fmla="*/ 590550 w 5486400"/>
              <a:gd name="connsiteY15" fmla="*/ 819150 h 5314950"/>
              <a:gd name="connsiteX16" fmla="*/ 590550 w 5486400"/>
              <a:gd name="connsiteY16" fmla="*/ 1409700 h 5314950"/>
              <a:gd name="connsiteX17" fmla="*/ 419100 w 5486400"/>
              <a:gd name="connsiteY17" fmla="*/ 1447800 h 5314950"/>
              <a:gd name="connsiteX18" fmla="*/ 419100 w 5486400"/>
              <a:gd name="connsiteY18" fmla="*/ 1562100 h 5314950"/>
              <a:gd name="connsiteX19" fmla="*/ 0 w 5486400"/>
              <a:gd name="connsiteY19" fmla="*/ 1657350 h 5314950"/>
              <a:gd name="connsiteX20" fmla="*/ 0 w 5486400"/>
              <a:gd name="connsiteY20" fmla="*/ 1962150 h 5314950"/>
              <a:gd name="connsiteX21" fmla="*/ 247650 w 5486400"/>
              <a:gd name="connsiteY21" fmla="*/ 2305050 h 5314950"/>
              <a:gd name="connsiteX22" fmla="*/ 609600 w 5486400"/>
              <a:gd name="connsiteY22" fmla="*/ 2228850 h 5314950"/>
              <a:gd name="connsiteX23" fmla="*/ 895350 w 5486400"/>
              <a:gd name="connsiteY23" fmla="*/ 2686050 h 5314950"/>
              <a:gd name="connsiteX24" fmla="*/ 1104900 w 5486400"/>
              <a:gd name="connsiteY24" fmla="*/ 2590800 h 5314950"/>
              <a:gd name="connsiteX25" fmla="*/ 1257300 w 5486400"/>
              <a:gd name="connsiteY25" fmla="*/ 2838450 h 5314950"/>
              <a:gd name="connsiteX26" fmla="*/ 1238250 w 5486400"/>
              <a:gd name="connsiteY26" fmla="*/ 3333750 h 5314950"/>
              <a:gd name="connsiteX27" fmla="*/ 1257300 w 5486400"/>
              <a:gd name="connsiteY27" fmla="*/ 3390900 h 5314950"/>
              <a:gd name="connsiteX28" fmla="*/ 1123950 w 5486400"/>
              <a:gd name="connsiteY28" fmla="*/ 3562350 h 5314950"/>
              <a:gd name="connsiteX29" fmla="*/ 1123950 w 5486400"/>
              <a:gd name="connsiteY29" fmla="*/ 4229100 h 5314950"/>
              <a:gd name="connsiteX30" fmla="*/ 2133600 w 5486400"/>
              <a:gd name="connsiteY30" fmla="*/ 4629150 h 5314950"/>
              <a:gd name="connsiteX31" fmla="*/ 2362200 w 5486400"/>
              <a:gd name="connsiteY31" fmla="*/ 4457700 h 5314950"/>
              <a:gd name="connsiteX32" fmla="*/ 2552700 w 5486400"/>
              <a:gd name="connsiteY32" fmla="*/ 5181600 h 5314950"/>
              <a:gd name="connsiteX33" fmla="*/ 3200400 w 5486400"/>
              <a:gd name="connsiteY33" fmla="*/ 5010150 h 5314950"/>
              <a:gd name="connsiteX34" fmla="*/ 3200400 w 5486400"/>
              <a:gd name="connsiteY34" fmla="*/ 4800600 h 5314950"/>
              <a:gd name="connsiteX35" fmla="*/ 3009900 w 5486400"/>
              <a:gd name="connsiteY35" fmla="*/ 4248150 h 5314950"/>
              <a:gd name="connsiteX36" fmla="*/ 2514600 w 5486400"/>
              <a:gd name="connsiteY36" fmla="*/ 4343400 h 5314950"/>
              <a:gd name="connsiteX37" fmla="*/ 2781300 w 5486400"/>
              <a:gd name="connsiteY37" fmla="*/ 4133850 h 5314950"/>
              <a:gd name="connsiteX38" fmla="*/ 2743200 w 5486400"/>
              <a:gd name="connsiteY38" fmla="*/ 3924300 h 5314950"/>
              <a:gd name="connsiteX39" fmla="*/ 2876550 w 5486400"/>
              <a:gd name="connsiteY39" fmla="*/ 3924300 h 5314950"/>
              <a:gd name="connsiteX40" fmla="*/ 2933700 w 5486400"/>
              <a:gd name="connsiteY40" fmla="*/ 4248150 h 5314950"/>
              <a:gd name="connsiteX41" fmla="*/ 3086100 w 5486400"/>
              <a:gd name="connsiteY41" fmla="*/ 4343400 h 5314950"/>
              <a:gd name="connsiteX42" fmla="*/ 3714750 w 5486400"/>
              <a:gd name="connsiteY42" fmla="*/ 4229100 h 5314950"/>
              <a:gd name="connsiteX43" fmla="*/ 3752850 w 5486400"/>
              <a:gd name="connsiteY43" fmla="*/ 4171950 h 5314950"/>
              <a:gd name="connsiteX44" fmla="*/ 3771900 w 5486400"/>
              <a:gd name="connsiteY44" fmla="*/ 4133850 h 5314950"/>
              <a:gd name="connsiteX45" fmla="*/ 3752850 w 5486400"/>
              <a:gd name="connsiteY45" fmla="*/ 3790950 h 5314950"/>
              <a:gd name="connsiteX46" fmla="*/ 4152900 w 5486400"/>
              <a:gd name="connsiteY46" fmla="*/ 4019550 h 5314950"/>
              <a:gd name="connsiteX47" fmla="*/ 3333750 w 5486400"/>
              <a:gd name="connsiteY47" fmla="*/ 4552950 h 5314950"/>
              <a:gd name="connsiteX48" fmla="*/ 3333750 w 5486400"/>
              <a:gd name="connsiteY48" fmla="*/ 4876800 h 5314950"/>
              <a:gd name="connsiteX49" fmla="*/ 4019550 w 5486400"/>
              <a:gd name="connsiteY49" fmla="*/ 5314950 h 5314950"/>
              <a:gd name="connsiteX50" fmla="*/ 4819650 w 5486400"/>
              <a:gd name="connsiteY50" fmla="*/ 4686300 h 5314950"/>
              <a:gd name="connsiteX51" fmla="*/ 4819650 w 5486400"/>
              <a:gd name="connsiteY51" fmla="*/ 4438650 h 5314950"/>
              <a:gd name="connsiteX52" fmla="*/ 5048250 w 5486400"/>
              <a:gd name="connsiteY52" fmla="*/ 4533900 h 5314950"/>
              <a:gd name="connsiteX53" fmla="*/ 5486400 w 5486400"/>
              <a:gd name="connsiteY53" fmla="*/ 3009900 h 5314950"/>
              <a:gd name="connsiteX54" fmla="*/ 4305300 w 5486400"/>
              <a:gd name="connsiteY54" fmla="*/ 2381250 h 5314950"/>
              <a:gd name="connsiteX55" fmla="*/ 4114800 w 5486400"/>
              <a:gd name="connsiteY55" fmla="*/ 2343150 h 5314950"/>
              <a:gd name="connsiteX56" fmla="*/ 3886200 w 5486400"/>
              <a:gd name="connsiteY56" fmla="*/ 3028950 h 5314950"/>
              <a:gd name="connsiteX57" fmla="*/ 3848100 w 5486400"/>
              <a:gd name="connsiteY57" fmla="*/ 1943100 h 5314950"/>
              <a:gd name="connsiteX58" fmla="*/ 3600450 w 5486400"/>
              <a:gd name="connsiteY58" fmla="*/ 1485900 h 5314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5486400" h="5314950">
                <a:moveTo>
                  <a:pt x="3600450" y="1485900"/>
                </a:moveTo>
                <a:lnTo>
                  <a:pt x="2762250" y="1581150"/>
                </a:lnTo>
                <a:lnTo>
                  <a:pt x="2667000" y="1485900"/>
                </a:lnTo>
                <a:lnTo>
                  <a:pt x="2438400" y="1638300"/>
                </a:lnTo>
                <a:lnTo>
                  <a:pt x="2133600" y="1657350"/>
                </a:lnTo>
                <a:lnTo>
                  <a:pt x="2095500" y="914400"/>
                </a:lnTo>
                <a:lnTo>
                  <a:pt x="2019300" y="819150"/>
                </a:lnTo>
                <a:lnTo>
                  <a:pt x="2228850" y="762000"/>
                </a:lnTo>
                <a:lnTo>
                  <a:pt x="2228850" y="209550"/>
                </a:lnTo>
                <a:lnTo>
                  <a:pt x="1714500" y="0"/>
                </a:lnTo>
                <a:lnTo>
                  <a:pt x="1657350" y="38100"/>
                </a:lnTo>
                <a:lnTo>
                  <a:pt x="1447800" y="0"/>
                </a:lnTo>
                <a:lnTo>
                  <a:pt x="1447800" y="114300"/>
                </a:lnTo>
                <a:lnTo>
                  <a:pt x="933450" y="247650"/>
                </a:lnTo>
                <a:lnTo>
                  <a:pt x="914400" y="723900"/>
                </a:lnTo>
                <a:lnTo>
                  <a:pt x="590550" y="819150"/>
                </a:lnTo>
                <a:lnTo>
                  <a:pt x="590550" y="1409700"/>
                </a:lnTo>
                <a:lnTo>
                  <a:pt x="419100" y="1447800"/>
                </a:lnTo>
                <a:cubicBezTo>
                  <a:pt x="399006" y="1568364"/>
                  <a:pt x="361424" y="1562100"/>
                  <a:pt x="419100" y="1562100"/>
                </a:cubicBezTo>
                <a:lnTo>
                  <a:pt x="0" y="1657350"/>
                </a:lnTo>
                <a:lnTo>
                  <a:pt x="0" y="1962150"/>
                </a:lnTo>
                <a:lnTo>
                  <a:pt x="247650" y="2305050"/>
                </a:lnTo>
                <a:lnTo>
                  <a:pt x="609600" y="2228850"/>
                </a:lnTo>
                <a:lnTo>
                  <a:pt x="895350" y="2686050"/>
                </a:lnTo>
                <a:cubicBezTo>
                  <a:pt x="1091530" y="2587960"/>
                  <a:pt x="1014855" y="2590800"/>
                  <a:pt x="1104900" y="2590800"/>
                </a:cubicBezTo>
                <a:cubicBezTo>
                  <a:pt x="1242775" y="2827157"/>
                  <a:pt x="1175871" y="2757021"/>
                  <a:pt x="1257300" y="2838450"/>
                </a:cubicBezTo>
                <a:lnTo>
                  <a:pt x="1238250" y="3333750"/>
                </a:lnTo>
                <a:lnTo>
                  <a:pt x="1257300" y="3390900"/>
                </a:lnTo>
                <a:lnTo>
                  <a:pt x="1123950" y="3562350"/>
                </a:lnTo>
                <a:lnTo>
                  <a:pt x="1123950" y="4229100"/>
                </a:lnTo>
                <a:lnTo>
                  <a:pt x="2133600" y="4629150"/>
                </a:lnTo>
                <a:lnTo>
                  <a:pt x="2362200" y="4457700"/>
                </a:lnTo>
                <a:lnTo>
                  <a:pt x="2552700" y="5181600"/>
                </a:lnTo>
                <a:lnTo>
                  <a:pt x="3200400" y="5010150"/>
                </a:lnTo>
                <a:lnTo>
                  <a:pt x="3200400" y="4800600"/>
                </a:lnTo>
                <a:lnTo>
                  <a:pt x="3009900" y="4248150"/>
                </a:lnTo>
                <a:lnTo>
                  <a:pt x="2514600" y="4343400"/>
                </a:lnTo>
                <a:lnTo>
                  <a:pt x="2781300" y="4133850"/>
                </a:lnTo>
                <a:lnTo>
                  <a:pt x="2743200" y="3924300"/>
                </a:lnTo>
                <a:lnTo>
                  <a:pt x="2876550" y="3924300"/>
                </a:lnTo>
                <a:lnTo>
                  <a:pt x="2933700" y="4248150"/>
                </a:lnTo>
                <a:lnTo>
                  <a:pt x="3086100" y="4343400"/>
                </a:lnTo>
                <a:lnTo>
                  <a:pt x="3714750" y="4229100"/>
                </a:lnTo>
                <a:cubicBezTo>
                  <a:pt x="3727450" y="4210050"/>
                  <a:pt x="3743325" y="4210050"/>
                  <a:pt x="3752850" y="4171950"/>
                </a:cubicBezTo>
                <a:lnTo>
                  <a:pt x="3771900" y="4133850"/>
                </a:lnTo>
                <a:lnTo>
                  <a:pt x="3752850" y="3790950"/>
                </a:lnTo>
                <a:lnTo>
                  <a:pt x="4152900" y="4019550"/>
                </a:lnTo>
                <a:lnTo>
                  <a:pt x="3333750" y="4552950"/>
                </a:lnTo>
                <a:lnTo>
                  <a:pt x="3333750" y="4876800"/>
                </a:lnTo>
                <a:lnTo>
                  <a:pt x="4019550" y="5314950"/>
                </a:lnTo>
                <a:lnTo>
                  <a:pt x="4819650" y="4686300"/>
                </a:lnTo>
                <a:lnTo>
                  <a:pt x="4819650" y="4438650"/>
                </a:lnTo>
                <a:lnTo>
                  <a:pt x="5048250" y="4533900"/>
                </a:lnTo>
                <a:lnTo>
                  <a:pt x="5486400" y="3009900"/>
                </a:lnTo>
                <a:lnTo>
                  <a:pt x="4305300" y="2381250"/>
                </a:lnTo>
                <a:lnTo>
                  <a:pt x="4114800" y="2343150"/>
                </a:lnTo>
                <a:cubicBezTo>
                  <a:pt x="3884241" y="3054040"/>
                  <a:pt x="3886200" y="3294998"/>
                  <a:pt x="3886200" y="3028950"/>
                </a:cubicBezTo>
                <a:lnTo>
                  <a:pt x="3848100" y="1943100"/>
                </a:lnTo>
                <a:lnTo>
                  <a:pt x="3600450" y="148590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28" name="Image 27" descr="fozfxgma.png">
            <a:extLst>
              <a:ext uri="{FF2B5EF4-FFF2-40B4-BE49-F238E27FC236}">
                <a16:creationId xmlns:a16="http://schemas.microsoft.com/office/drawing/2014/main" id="{28549E4A-6910-41C5-8EDA-A558E9EAA62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975" y="3357563"/>
            <a:ext cx="938213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Forme libre 38">
            <a:extLst>
              <a:ext uri="{FF2B5EF4-FFF2-40B4-BE49-F238E27FC236}">
                <a16:creationId xmlns:a16="http://schemas.microsoft.com/office/drawing/2014/main" id="{102F1AF4-2B01-4D73-8585-C6DA3EBFE6C8}"/>
              </a:ext>
            </a:extLst>
          </p:cNvPr>
          <p:cNvSpPr/>
          <p:nvPr/>
        </p:nvSpPr>
        <p:spPr>
          <a:xfrm>
            <a:off x="7072313" y="3857625"/>
            <a:ext cx="619125" cy="992188"/>
          </a:xfrm>
          <a:custGeom>
            <a:avLst/>
            <a:gdLst>
              <a:gd name="connsiteX0" fmla="*/ 3390900 w 3562350"/>
              <a:gd name="connsiteY0" fmla="*/ 1809750 h 3848100"/>
              <a:gd name="connsiteX1" fmla="*/ 3352800 w 3562350"/>
              <a:gd name="connsiteY1" fmla="*/ 3181350 h 3848100"/>
              <a:gd name="connsiteX2" fmla="*/ 1695450 w 3562350"/>
              <a:gd name="connsiteY2" fmla="*/ 3848100 h 3848100"/>
              <a:gd name="connsiteX3" fmla="*/ 133350 w 3562350"/>
              <a:gd name="connsiteY3" fmla="*/ 3086100 h 3848100"/>
              <a:gd name="connsiteX4" fmla="*/ 95250 w 3562350"/>
              <a:gd name="connsiteY4" fmla="*/ 1733550 h 3848100"/>
              <a:gd name="connsiteX5" fmla="*/ 19050 w 3562350"/>
              <a:gd name="connsiteY5" fmla="*/ 1676400 h 3848100"/>
              <a:gd name="connsiteX6" fmla="*/ 0 w 3562350"/>
              <a:gd name="connsiteY6" fmla="*/ 1123950 h 3848100"/>
              <a:gd name="connsiteX7" fmla="*/ 114300 w 3562350"/>
              <a:gd name="connsiteY7" fmla="*/ 952500 h 3848100"/>
              <a:gd name="connsiteX8" fmla="*/ 628650 w 3562350"/>
              <a:gd name="connsiteY8" fmla="*/ 819150 h 3848100"/>
              <a:gd name="connsiteX9" fmla="*/ 476250 w 3562350"/>
              <a:gd name="connsiteY9" fmla="*/ 609600 h 3848100"/>
              <a:gd name="connsiteX10" fmla="*/ 419100 w 3562350"/>
              <a:gd name="connsiteY10" fmla="*/ 400050 h 3848100"/>
              <a:gd name="connsiteX11" fmla="*/ 533400 w 3562350"/>
              <a:gd name="connsiteY11" fmla="*/ 228600 h 3848100"/>
              <a:gd name="connsiteX12" fmla="*/ 876300 w 3562350"/>
              <a:gd name="connsiteY12" fmla="*/ 209550 h 3848100"/>
              <a:gd name="connsiteX13" fmla="*/ 1238250 w 3562350"/>
              <a:gd name="connsiteY13" fmla="*/ 342900 h 3848100"/>
              <a:gd name="connsiteX14" fmla="*/ 1524000 w 3562350"/>
              <a:gd name="connsiteY14" fmla="*/ 533400 h 3848100"/>
              <a:gd name="connsiteX15" fmla="*/ 1733550 w 3562350"/>
              <a:gd name="connsiteY15" fmla="*/ 514350 h 3848100"/>
              <a:gd name="connsiteX16" fmla="*/ 1733550 w 3562350"/>
              <a:gd name="connsiteY16" fmla="*/ 495300 h 3848100"/>
              <a:gd name="connsiteX17" fmla="*/ 1828800 w 3562350"/>
              <a:gd name="connsiteY17" fmla="*/ 571500 h 3848100"/>
              <a:gd name="connsiteX18" fmla="*/ 1943100 w 3562350"/>
              <a:gd name="connsiteY18" fmla="*/ 628650 h 3848100"/>
              <a:gd name="connsiteX19" fmla="*/ 2114550 w 3562350"/>
              <a:gd name="connsiteY19" fmla="*/ 304800 h 3848100"/>
              <a:gd name="connsiteX20" fmla="*/ 2362200 w 3562350"/>
              <a:gd name="connsiteY20" fmla="*/ 57150 h 3848100"/>
              <a:gd name="connsiteX21" fmla="*/ 2647950 w 3562350"/>
              <a:gd name="connsiteY21" fmla="*/ 0 h 3848100"/>
              <a:gd name="connsiteX22" fmla="*/ 2781300 w 3562350"/>
              <a:gd name="connsiteY22" fmla="*/ 171450 h 3848100"/>
              <a:gd name="connsiteX23" fmla="*/ 2857500 w 3562350"/>
              <a:gd name="connsiteY23" fmla="*/ 457200 h 3848100"/>
              <a:gd name="connsiteX24" fmla="*/ 2800350 w 3562350"/>
              <a:gd name="connsiteY24" fmla="*/ 838200 h 3848100"/>
              <a:gd name="connsiteX25" fmla="*/ 3429000 w 3562350"/>
              <a:gd name="connsiteY25" fmla="*/ 1028700 h 3848100"/>
              <a:gd name="connsiteX26" fmla="*/ 3562350 w 3562350"/>
              <a:gd name="connsiteY26" fmla="*/ 1219200 h 3848100"/>
              <a:gd name="connsiteX27" fmla="*/ 3505200 w 3562350"/>
              <a:gd name="connsiteY27" fmla="*/ 1752600 h 3848100"/>
              <a:gd name="connsiteX28" fmla="*/ 3390900 w 3562350"/>
              <a:gd name="connsiteY28" fmla="*/ 180975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3562350" h="3848100">
                <a:moveTo>
                  <a:pt x="3390900" y="1809750"/>
                </a:moveTo>
                <a:lnTo>
                  <a:pt x="3352800" y="3181350"/>
                </a:lnTo>
                <a:lnTo>
                  <a:pt x="1695450" y="3848100"/>
                </a:lnTo>
                <a:lnTo>
                  <a:pt x="133350" y="3086100"/>
                </a:lnTo>
                <a:lnTo>
                  <a:pt x="95250" y="1733550"/>
                </a:lnTo>
                <a:lnTo>
                  <a:pt x="19050" y="1676400"/>
                </a:lnTo>
                <a:lnTo>
                  <a:pt x="0" y="1123950"/>
                </a:lnTo>
                <a:lnTo>
                  <a:pt x="114300" y="952500"/>
                </a:lnTo>
                <a:lnTo>
                  <a:pt x="628650" y="819150"/>
                </a:lnTo>
                <a:cubicBezTo>
                  <a:pt x="490150" y="621293"/>
                  <a:pt x="550109" y="683459"/>
                  <a:pt x="476250" y="609600"/>
                </a:cubicBezTo>
                <a:lnTo>
                  <a:pt x="419100" y="400050"/>
                </a:lnTo>
                <a:lnTo>
                  <a:pt x="533400" y="228600"/>
                </a:lnTo>
                <a:lnTo>
                  <a:pt x="876300" y="209550"/>
                </a:lnTo>
                <a:lnTo>
                  <a:pt x="1238250" y="342900"/>
                </a:lnTo>
                <a:lnTo>
                  <a:pt x="1524000" y="533400"/>
                </a:lnTo>
                <a:cubicBezTo>
                  <a:pt x="1677196" y="567444"/>
                  <a:pt x="1678855" y="623740"/>
                  <a:pt x="1733550" y="514350"/>
                </a:cubicBezTo>
                <a:cubicBezTo>
                  <a:pt x="1736390" y="508670"/>
                  <a:pt x="1733550" y="501650"/>
                  <a:pt x="1733550" y="495300"/>
                </a:cubicBezTo>
                <a:cubicBezTo>
                  <a:pt x="1765300" y="520700"/>
                  <a:pt x="1793257" y="551754"/>
                  <a:pt x="1828800" y="571500"/>
                </a:cubicBezTo>
                <a:cubicBezTo>
                  <a:pt x="1986791" y="659273"/>
                  <a:pt x="1842332" y="527882"/>
                  <a:pt x="1943100" y="628650"/>
                </a:cubicBezTo>
                <a:lnTo>
                  <a:pt x="2114550" y="304800"/>
                </a:lnTo>
                <a:lnTo>
                  <a:pt x="2362200" y="57150"/>
                </a:lnTo>
                <a:lnTo>
                  <a:pt x="2647950" y="0"/>
                </a:lnTo>
                <a:lnTo>
                  <a:pt x="2781300" y="171450"/>
                </a:lnTo>
                <a:lnTo>
                  <a:pt x="2857500" y="457200"/>
                </a:lnTo>
                <a:lnTo>
                  <a:pt x="2800350" y="838200"/>
                </a:lnTo>
                <a:lnTo>
                  <a:pt x="3429000" y="1028700"/>
                </a:lnTo>
                <a:lnTo>
                  <a:pt x="3562350" y="1219200"/>
                </a:lnTo>
                <a:lnTo>
                  <a:pt x="3505200" y="1752600"/>
                </a:lnTo>
                <a:lnTo>
                  <a:pt x="3390900" y="180975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0" name="Forme libre 39">
            <a:extLst>
              <a:ext uri="{FF2B5EF4-FFF2-40B4-BE49-F238E27FC236}">
                <a16:creationId xmlns:a16="http://schemas.microsoft.com/office/drawing/2014/main" id="{F544C804-9080-4790-859C-201F614B49CB}"/>
              </a:ext>
            </a:extLst>
          </p:cNvPr>
          <p:cNvSpPr/>
          <p:nvPr/>
        </p:nvSpPr>
        <p:spPr>
          <a:xfrm>
            <a:off x="5572125" y="3571875"/>
            <a:ext cx="1831975" cy="1928813"/>
          </a:xfrm>
          <a:custGeom>
            <a:avLst/>
            <a:gdLst>
              <a:gd name="connsiteX0" fmla="*/ 1275347 w 4475747"/>
              <a:gd name="connsiteY0" fmla="*/ 3850106 h 3850106"/>
              <a:gd name="connsiteX1" fmla="*/ 1010653 w 4475747"/>
              <a:gd name="connsiteY1" fmla="*/ 3705727 h 3850106"/>
              <a:gd name="connsiteX2" fmla="*/ 0 w 4475747"/>
              <a:gd name="connsiteY2" fmla="*/ 3152274 h 3850106"/>
              <a:gd name="connsiteX3" fmla="*/ 336884 w 4475747"/>
              <a:gd name="connsiteY3" fmla="*/ 1780674 h 3850106"/>
              <a:gd name="connsiteX4" fmla="*/ 673768 w 4475747"/>
              <a:gd name="connsiteY4" fmla="*/ 1900990 h 3850106"/>
              <a:gd name="connsiteX5" fmla="*/ 697832 w 4475747"/>
              <a:gd name="connsiteY5" fmla="*/ 1925053 h 3850106"/>
              <a:gd name="connsiteX6" fmla="*/ 745958 w 4475747"/>
              <a:gd name="connsiteY6" fmla="*/ 1949116 h 3850106"/>
              <a:gd name="connsiteX7" fmla="*/ 770021 w 4475747"/>
              <a:gd name="connsiteY7" fmla="*/ 1323474 h 3850106"/>
              <a:gd name="connsiteX8" fmla="*/ 1588168 w 4475747"/>
              <a:gd name="connsiteY8" fmla="*/ 1299411 h 3850106"/>
              <a:gd name="connsiteX9" fmla="*/ 1636295 w 4475747"/>
              <a:gd name="connsiteY9" fmla="*/ 1058779 h 3850106"/>
              <a:gd name="connsiteX10" fmla="*/ 1876926 w 4475747"/>
              <a:gd name="connsiteY10" fmla="*/ 1058779 h 3850106"/>
              <a:gd name="connsiteX11" fmla="*/ 1876926 w 4475747"/>
              <a:gd name="connsiteY11" fmla="*/ 1058779 h 3850106"/>
              <a:gd name="connsiteX12" fmla="*/ 2069432 w 4475747"/>
              <a:gd name="connsiteY12" fmla="*/ 986590 h 3850106"/>
              <a:gd name="connsiteX13" fmla="*/ 2093495 w 4475747"/>
              <a:gd name="connsiteY13" fmla="*/ 264695 h 3850106"/>
              <a:gd name="connsiteX14" fmla="*/ 2406316 w 4475747"/>
              <a:gd name="connsiteY14" fmla="*/ 192506 h 3850106"/>
              <a:gd name="connsiteX15" fmla="*/ 2406316 w 4475747"/>
              <a:gd name="connsiteY15" fmla="*/ 72190 h 3850106"/>
              <a:gd name="connsiteX16" fmla="*/ 2574758 w 4475747"/>
              <a:gd name="connsiteY16" fmla="*/ 72190 h 3850106"/>
              <a:gd name="connsiteX17" fmla="*/ 2791326 w 4475747"/>
              <a:gd name="connsiteY17" fmla="*/ 0 h 3850106"/>
              <a:gd name="connsiteX18" fmla="*/ 3537284 w 4475747"/>
              <a:gd name="connsiteY18" fmla="*/ 216569 h 3850106"/>
              <a:gd name="connsiteX19" fmla="*/ 3513221 w 4475747"/>
              <a:gd name="connsiteY19" fmla="*/ 1612232 h 3850106"/>
              <a:gd name="connsiteX20" fmla="*/ 3537284 w 4475747"/>
              <a:gd name="connsiteY20" fmla="*/ 1684421 h 3850106"/>
              <a:gd name="connsiteX21" fmla="*/ 3729789 w 4475747"/>
              <a:gd name="connsiteY21" fmla="*/ 1588169 h 3850106"/>
              <a:gd name="connsiteX22" fmla="*/ 4475747 w 4475747"/>
              <a:gd name="connsiteY22" fmla="*/ 1997242 h 3850106"/>
              <a:gd name="connsiteX23" fmla="*/ 4451684 w 4475747"/>
              <a:gd name="connsiteY23" fmla="*/ 2310064 h 3850106"/>
              <a:gd name="connsiteX24" fmla="*/ 4018547 w 4475747"/>
              <a:gd name="connsiteY24" fmla="*/ 2502569 h 3850106"/>
              <a:gd name="connsiteX25" fmla="*/ 3970421 w 4475747"/>
              <a:gd name="connsiteY25" fmla="*/ 3200400 h 3850106"/>
              <a:gd name="connsiteX26" fmla="*/ 3344779 w 4475747"/>
              <a:gd name="connsiteY26" fmla="*/ 3801979 h 3850106"/>
              <a:gd name="connsiteX27" fmla="*/ 2478505 w 4475747"/>
              <a:gd name="connsiteY27" fmla="*/ 3368842 h 3850106"/>
              <a:gd name="connsiteX28" fmla="*/ 2502568 w 4475747"/>
              <a:gd name="connsiteY28" fmla="*/ 3176337 h 3850106"/>
              <a:gd name="connsiteX29" fmla="*/ 1443789 w 4475747"/>
              <a:gd name="connsiteY29" fmla="*/ 3344779 h 3850106"/>
              <a:gd name="connsiteX30" fmla="*/ 1275347 w 4475747"/>
              <a:gd name="connsiteY30" fmla="*/ 3850106 h 3850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4475747" h="3850106">
                <a:moveTo>
                  <a:pt x="1275347" y="3850106"/>
                </a:moveTo>
                <a:cubicBezTo>
                  <a:pt x="1003351" y="3726471"/>
                  <a:pt x="1010653" y="3826709"/>
                  <a:pt x="1010653" y="3705727"/>
                </a:cubicBezTo>
                <a:lnTo>
                  <a:pt x="0" y="3152274"/>
                </a:lnTo>
                <a:lnTo>
                  <a:pt x="336884" y="1780674"/>
                </a:lnTo>
                <a:lnTo>
                  <a:pt x="673768" y="1900990"/>
                </a:lnTo>
                <a:lnTo>
                  <a:pt x="697832" y="1925053"/>
                </a:lnTo>
                <a:lnTo>
                  <a:pt x="745958" y="1949116"/>
                </a:lnTo>
                <a:lnTo>
                  <a:pt x="770021" y="1323474"/>
                </a:lnTo>
                <a:lnTo>
                  <a:pt x="1588168" y="1299411"/>
                </a:lnTo>
                <a:lnTo>
                  <a:pt x="1636295" y="1058779"/>
                </a:lnTo>
                <a:lnTo>
                  <a:pt x="1876926" y="1058779"/>
                </a:lnTo>
                <a:lnTo>
                  <a:pt x="1876926" y="1058779"/>
                </a:lnTo>
                <a:lnTo>
                  <a:pt x="2069432" y="986590"/>
                </a:lnTo>
                <a:lnTo>
                  <a:pt x="2093495" y="264695"/>
                </a:lnTo>
                <a:lnTo>
                  <a:pt x="2406316" y="192506"/>
                </a:lnTo>
                <a:lnTo>
                  <a:pt x="2406316" y="72190"/>
                </a:lnTo>
                <a:lnTo>
                  <a:pt x="2574758" y="72190"/>
                </a:lnTo>
                <a:lnTo>
                  <a:pt x="2791326" y="0"/>
                </a:lnTo>
                <a:lnTo>
                  <a:pt x="3537284" y="216569"/>
                </a:lnTo>
                <a:lnTo>
                  <a:pt x="3513221" y="1612232"/>
                </a:lnTo>
                <a:lnTo>
                  <a:pt x="3537284" y="1684421"/>
                </a:lnTo>
                <a:lnTo>
                  <a:pt x="3729789" y="1588169"/>
                </a:lnTo>
                <a:lnTo>
                  <a:pt x="4475747" y="1997242"/>
                </a:lnTo>
                <a:lnTo>
                  <a:pt x="4451684" y="2310064"/>
                </a:lnTo>
                <a:lnTo>
                  <a:pt x="4018547" y="2502569"/>
                </a:lnTo>
                <a:lnTo>
                  <a:pt x="3970421" y="3200400"/>
                </a:lnTo>
                <a:lnTo>
                  <a:pt x="3344779" y="3801979"/>
                </a:lnTo>
                <a:lnTo>
                  <a:pt x="2478505" y="3368842"/>
                </a:lnTo>
                <a:lnTo>
                  <a:pt x="2502568" y="3176337"/>
                </a:lnTo>
                <a:lnTo>
                  <a:pt x="1443789" y="3344779"/>
                </a:lnTo>
                <a:lnTo>
                  <a:pt x="1275347" y="3850106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35" name="Image 34" descr="254.gif">
            <a:extLst>
              <a:ext uri="{FF2B5EF4-FFF2-40B4-BE49-F238E27FC236}">
                <a16:creationId xmlns:a16="http://schemas.microsoft.com/office/drawing/2014/main" id="{6EC912FC-D051-4C0D-AA95-CC901F0CEB0E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4000500"/>
            <a:ext cx="2105025" cy="256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Image 35" descr="031.gif">
            <a:extLst>
              <a:ext uri="{FF2B5EF4-FFF2-40B4-BE49-F238E27FC236}">
                <a16:creationId xmlns:a16="http://schemas.microsoft.com/office/drawing/2014/main" id="{3AC9EAC8-3B4D-47E9-B540-ECACDD398033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475" y="3990975"/>
            <a:ext cx="229552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Image 40" descr="ud0f39vv.gif">
            <a:extLst>
              <a:ext uri="{FF2B5EF4-FFF2-40B4-BE49-F238E27FC236}">
                <a16:creationId xmlns:a16="http://schemas.microsoft.com/office/drawing/2014/main" id="{FDD2FC3B-3BE8-417B-A12C-BA87F8F9D7BE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2500313"/>
            <a:ext cx="247650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 42" descr="030.gif">
            <a:extLst>
              <a:ext uri="{FF2B5EF4-FFF2-40B4-BE49-F238E27FC236}">
                <a16:creationId xmlns:a16="http://schemas.microsoft.com/office/drawing/2014/main" id="{DC3A89FD-354D-4CFA-8BA1-FD2AAF6AADB8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0" y="3143250"/>
            <a:ext cx="2000250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age 21" descr="c0to5jy5.gif">
            <a:extLst>
              <a:ext uri="{FF2B5EF4-FFF2-40B4-BE49-F238E27FC236}">
                <a16:creationId xmlns:a16="http://schemas.microsoft.com/office/drawing/2014/main" id="{9220616A-55C8-4510-95EE-E53A061949A2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3071813"/>
            <a:ext cx="1214437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mage 22" descr="tb7yyzof.png">
            <a:extLst>
              <a:ext uri="{FF2B5EF4-FFF2-40B4-BE49-F238E27FC236}">
                <a16:creationId xmlns:a16="http://schemas.microsoft.com/office/drawing/2014/main" id="{149360E7-75A6-4563-96A8-84C6A3899D9E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3643313"/>
            <a:ext cx="1236662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Ellipse 32">
            <a:extLst>
              <a:ext uri="{FF2B5EF4-FFF2-40B4-BE49-F238E27FC236}">
                <a16:creationId xmlns:a16="http://schemas.microsoft.com/office/drawing/2014/main" id="{6324DDFB-5621-4B0F-B7DB-3B0CB844A747}"/>
              </a:ext>
            </a:extLst>
          </p:cNvPr>
          <p:cNvSpPr/>
          <p:nvPr/>
        </p:nvSpPr>
        <p:spPr>
          <a:xfrm>
            <a:off x="3286116" y="3714752"/>
            <a:ext cx="914400" cy="914400"/>
          </a:xfrm>
          <a:prstGeom prst="ellipse">
            <a:avLst/>
          </a:prstGeom>
          <a:solidFill>
            <a:schemeClr val="bg1"/>
          </a:soli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27" name="Image 26" descr="21iy2exg.png">
            <a:extLst>
              <a:ext uri="{FF2B5EF4-FFF2-40B4-BE49-F238E27FC236}">
                <a16:creationId xmlns:a16="http://schemas.microsoft.com/office/drawing/2014/main" id="{D7AE2B6C-F761-48C9-925C-CD1854ED51A5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3714750"/>
            <a:ext cx="8842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Image 25" descr="14bqvtms.png">
            <a:extLst>
              <a:ext uri="{FF2B5EF4-FFF2-40B4-BE49-F238E27FC236}">
                <a16:creationId xmlns:a16="http://schemas.microsoft.com/office/drawing/2014/main" id="{40B55C29-C31A-4D02-9A47-41FD27AF1A29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4071938"/>
            <a:ext cx="68897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22222E-6 L 0.44167 0.1486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00" y="7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" presetClass="exit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39" grpId="0" animBg="1"/>
      <p:bldP spid="4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15E36E-4A4C-4C2B-9C3A-150F6D7963D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5FCF436-A39B-4FC6-A0C6-538EDB7F8D65}" type="datetime10">
              <a:rPr lang="fr-FR"/>
              <a:pPr>
                <a:defRPr/>
              </a:pPr>
              <a:t>18:24</a:t>
            </a:fld>
            <a:endParaRPr lang="fr-FR"/>
          </a:p>
        </p:txBody>
      </p:sp>
      <p:pic>
        <p:nvPicPr>
          <p:cNvPr id="3" name="Image 2" descr="ynoe251.gif">
            <a:extLst>
              <a:ext uri="{FF2B5EF4-FFF2-40B4-BE49-F238E27FC236}">
                <a16:creationId xmlns:a16="http://schemas.microsoft.com/office/drawing/2014/main" id="{7D32455C-E1A3-49F4-8EB6-4E7046C714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2714625"/>
            <a:ext cx="138112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7d3y7ln3.gif">
            <a:extLst>
              <a:ext uri="{FF2B5EF4-FFF2-40B4-BE49-F238E27FC236}">
                <a16:creationId xmlns:a16="http://schemas.microsoft.com/office/drawing/2014/main" id="{CD82C42B-1D20-4D95-8AC2-DBF9527380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2071688"/>
            <a:ext cx="1714500" cy="205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x-bonhomme-balai.gif">
            <a:extLst>
              <a:ext uri="{FF2B5EF4-FFF2-40B4-BE49-F238E27FC236}">
                <a16:creationId xmlns:a16="http://schemas.microsoft.com/office/drawing/2014/main" id="{55AEA1D7-B5F9-4CAF-934E-85EAAC5AFC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1688"/>
            <a:ext cx="828675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4F61AF3-FF78-4438-967A-448827ABCA03}"/>
              </a:ext>
            </a:extLst>
          </p:cNvPr>
          <p:cNvSpPr/>
          <p:nvPr/>
        </p:nvSpPr>
        <p:spPr>
          <a:xfrm>
            <a:off x="0" y="428604"/>
            <a:ext cx="8128957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blipFill>
                  <a:blip r:embed="rId6"/>
                  <a:stretch>
                    <a:fillRect/>
                  </a:stretch>
                </a:blip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lte-Schwabacher" pitchFamily="2" charset="0"/>
              </a:rPr>
              <a:t>JOYEUX NOËL</a:t>
            </a:r>
          </a:p>
        </p:txBody>
      </p:sp>
      <p:pic>
        <p:nvPicPr>
          <p:cNvPr id="8" name="Image 7" descr="gif-noel-EGumK9FmT5.gif">
            <a:extLst>
              <a:ext uri="{FF2B5EF4-FFF2-40B4-BE49-F238E27FC236}">
                <a16:creationId xmlns:a16="http://schemas.microsoft.com/office/drawing/2014/main" id="{8FE3B11C-E0CA-4581-A46A-33D9CEA60D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298575"/>
            <a:ext cx="1357312" cy="18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06 1.10855E-6 C -0.02517 0.04457 -0.06823 0.08938 -0.08889 0.12379 C -0.10955 0.1582 -0.10955 0.18199 -0.10608 0.20647 C -0.1026 0.23095 -0.11285 0.25011 -0.06806 0.27067 C -0.02326 0.29122 0.1059 0.31108 0.16285 0.33025 C 0.21979 0.34942 0.26979 0.35958 0.27326 0.38545 C 0.27674 0.41132 0.27674 0.41432 0.18368 0.48614 C 0.09062 0.55797 -0.20729 0.76143 -0.28542 0.81663 " pathEditMode="relative" rAng="0" ptsTypes="aaaaaaaA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" y="408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petit papa noël Mireille</Template>
  <TotalTime>1</TotalTime>
  <Words>8</Words>
  <Application>Microsoft Office PowerPoint</Application>
  <PresentationFormat>Affichage à l'écran (4:3)</PresentationFormat>
  <Paragraphs>7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8" baseType="lpstr">
      <vt:lpstr>Calibri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2020-12-16T17:24:09Z</dcterms:created>
  <dcterms:modified xsi:type="dcterms:W3CDTF">2020-12-16T17:25:33Z</dcterms:modified>
</cp:coreProperties>
</file>